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91" r:id="rId2"/>
    <p:sldId id="268" r:id="rId3"/>
    <p:sldId id="292" r:id="rId4"/>
    <p:sldId id="280" r:id="rId5"/>
    <p:sldId id="282" r:id="rId6"/>
    <p:sldId id="281" r:id="rId7"/>
    <p:sldId id="279" r:id="rId8"/>
    <p:sldId id="276" r:id="rId9"/>
    <p:sldId id="278" r:id="rId10"/>
    <p:sldId id="283" r:id="rId11"/>
    <p:sldId id="284" r:id="rId12"/>
    <p:sldId id="285" r:id="rId13"/>
    <p:sldId id="286" r:id="rId14"/>
    <p:sldId id="287" r:id="rId15"/>
    <p:sldId id="277" r:id="rId16"/>
    <p:sldId id="294" r:id="rId17"/>
    <p:sldId id="275" r:id="rId18"/>
    <p:sldId id="290" r:id="rId19"/>
    <p:sldId id="288" r:id="rId20"/>
    <p:sldId id="298" r:id="rId21"/>
    <p:sldId id="289" r:id="rId22"/>
    <p:sldId id="271" r:id="rId23"/>
    <p:sldId id="274" r:id="rId24"/>
    <p:sldId id="295" r:id="rId25"/>
    <p:sldId id="296" r:id="rId26"/>
    <p:sldId id="297" r:id="rId27"/>
    <p:sldId id="300" r:id="rId28"/>
    <p:sldId id="299" r:id="rId29"/>
    <p:sldId id="301" r:id="rId30"/>
    <p:sldId id="302" r:id="rId31"/>
    <p:sldId id="303" r:id="rId32"/>
    <p:sldId id="257" r:id="rId33"/>
    <p:sldId id="258" r:id="rId34"/>
    <p:sldId id="259" r:id="rId35"/>
    <p:sldId id="260" r:id="rId36"/>
    <p:sldId id="261" r:id="rId37"/>
    <p:sldId id="262" r:id="rId38"/>
    <p:sldId id="263" r:id="rId39"/>
    <p:sldId id="264" r:id="rId40"/>
    <p:sldId id="265" r:id="rId41"/>
    <p:sldId id="266" r:id="rId42"/>
    <p:sldId id="267" r:id="rId43"/>
    <p:sldId id="273" r:id="rId44"/>
    <p:sldId id="269" r:id="rId45"/>
    <p:sldId id="293"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CB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6187" autoAdjust="0"/>
  </p:normalViewPr>
  <p:slideViewPr>
    <p:cSldViewPr snapToGrid="0">
      <p:cViewPr varScale="1">
        <p:scale>
          <a:sx n="79" d="100"/>
          <a:sy n="79" d="100"/>
        </p:scale>
        <p:origin x="54" y="660"/>
      </p:cViewPr>
      <p:guideLst/>
    </p:cSldViewPr>
  </p:slideViewPr>
  <p:outlineViewPr>
    <p:cViewPr>
      <p:scale>
        <a:sx n="33" d="100"/>
        <a:sy n="33" d="100"/>
      </p:scale>
      <p:origin x="0" y="-9594"/>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suserver\Shared\_a%20STAFF%20FOLDERS\Rossana\Charts%20for%20Retreat\New%20Charts\New%20folder\Revenue%20Charts%20New%20with%20Breakdown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suserver\Shared\_a%20STAFF%20FOLDERS\Rossana\Charts%20for%20Retreat\New%20Charts\New%20folder\Revenue%20Charts%20New%20with%20Breakdow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Goal</c:v>
                </c:pt>
              </c:strCache>
            </c:strRef>
          </c:tx>
          <c:spPr>
            <a:solidFill>
              <a:srgbClr val="5B9BD5"/>
            </a:solidFill>
            <a:ln>
              <a:solidFill>
                <a:schemeClr val="accent5">
                  <a:lumMod val="50000"/>
                </a:schemeClr>
              </a:solidFill>
            </a:ln>
            <a:effectLst/>
          </c:spPr>
          <c:invertIfNegative val="0"/>
          <c:cat>
            <c:strRef>
              <c:f>Sheet1!$A$2:$A$6</c:f>
              <c:strCache>
                <c:ptCount val="5"/>
                <c:pt idx="0">
                  <c:v>2014-2015</c:v>
                </c:pt>
                <c:pt idx="1">
                  <c:v>2015-2016</c:v>
                </c:pt>
                <c:pt idx="2">
                  <c:v>2016-2017</c:v>
                </c:pt>
                <c:pt idx="3">
                  <c:v>2017-2018</c:v>
                </c:pt>
                <c:pt idx="4">
                  <c:v>2018-2019</c:v>
                </c:pt>
              </c:strCache>
            </c:strRef>
          </c:cat>
          <c:val>
            <c:numRef>
              <c:f>Sheet1!$B$2:$B$6</c:f>
              <c:numCache>
                <c:formatCode>General</c:formatCode>
                <c:ptCount val="5"/>
                <c:pt idx="0">
                  <c:v>35000</c:v>
                </c:pt>
                <c:pt idx="1">
                  <c:v>50000</c:v>
                </c:pt>
                <c:pt idx="2">
                  <c:v>70000</c:v>
                </c:pt>
                <c:pt idx="3">
                  <c:v>70000</c:v>
                </c:pt>
                <c:pt idx="4">
                  <c:v>90000</c:v>
                </c:pt>
              </c:numCache>
            </c:numRef>
          </c:val>
        </c:ser>
        <c:ser>
          <c:idx val="1"/>
          <c:order val="1"/>
          <c:tx>
            <c:strRef>
              <c:f>Sheet1!$C$1</c:f>
              <c:strCache>
                <c:ptCount val="1"/>
                <c:pt idx="0">
                  <c:v>Raised</c:v>
                </c:pt>
              </c:strCache>
            </c:strRef>
          </c:tx>
          <c:spPr>
            <a:solidFill>
              <a:srgbClr val="C00000"/>
            </a:solidFill>
            <a:ln>
              <a:noFill/>
            </a:ln>
            <a:effectLst/>
          </c:spPr>
          <c:invertIfNegative val="0"/>
          <c:dPt>
            <c:idx val="4"/>
            <c:invertIfNegative val="0"/>
            <c:bubble3D val="0"/>
            <c:spPr>
              <a:solidFill>
                <a:srgbClr val="C00000">
                  <a:alpha val="34000"/>
                </a:srgbClr>
              </a:solidFill>
              <a:ln>
                <a:noFill/>
              </a:ln>
              <a:effectLst/>
            </c:spPr>
          </c:dPt>
          <c:cat>
            <c:strRef>
              <c:f>Sheet1!$A$2:$A$6</c:f>
              <c:strCache>
                <c:ptCount val="5"/>
                <c:pt idx="0">
                  <c:v>2014-2015</c:v>
                </c:pt>
                <c:pt idx="1">
                  <c:v>2015-2016</c:v>
                </c:pt>
                <c:pt idx="2">
                  <c:v>2016-2017</c:v>
                </c:pt>
                <c:pt idx="3">
                  <c:v>2017-2018</c:v>
                </c:pt>
                <c:pt idx="4">
                  <c:v>2018-2019</c:v>
                </c:pt>
              </c:strCache>
            </c:strRef>
          </c:cat>
          <c:val>
            <c:numRef>
              <c:f>Sheet1!$C$2:$C$6</c:f>
              <c:numCache>
                <c:formatCode>General</c:formatCode>
                <c:ptCount val="5"/>
                <c:pt idx="0">
                  <c:v>52160</c:v>
                </c:pt>
                <c:pt idx="1">
                  <c:v>59349</c:v>
                </c:pt>
                <c:pt idx="2">
                  <c:v>70314</c:v>
                </c:pt>
                <c:pt idx="3">
                  <c:v>78777</c:v>
                </c:pt>
                <c:pt idx="4">
                  <c:v>95000</c:v>
                </c:pt>
              </c:numCache>
            </c:numRef>
          </c:val>
        </c:ser>
        <c:dLbls>
          <c:showLegendKey val="0"/>
          <c:showVal val="0"/>
          <c:showCatName val="0"/>
          <c:showSerName val="0"/>
          <c:showPercent val="0"/>
          <c:showBubbleSize val="0"/>
        </c:dLbls>
        <c:gapWidth val="219"/>
        <c:axId val="-1066860176"/>
        <c:axId val="-1066855824"/>
      </c:barChart>
      <c:catAx>
        <c:axId val="-106686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1066855824"/>
        <c:crosses val="autoZero"/>
        <c:auto val="1"/>
        <c:lblAlgn val="ctr"/>
        <c:lblOffset val="100"/>
        <c:noMultiLvlLbl val="0"/>
      </c:catAx>
      <c:valAx>
        <c:axId val="-1066855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1066860176"/>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33928564903497E-2"/>
          <c:y val="5.8504973997359079E-2"/>
          <c:w val="0.96792000606749229"/>
          <c:h val="0.89462173224443642"/>
        </c:manualLayout>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3"/>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8"/>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2.2637236239434581E-3"/>
                  <c:y val="-1.5119222951450538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r>
                      <a:rPr lang="en-US" sz="1200" dirty="0" smtClean="0"/>
                      <a:t>Individuals</a:t>
                    </a:r>
                    <a:r>
                      <a:rPr lang="en-US" sz="1200" dirty="0"/>
                      <a:t>,  </a:t>
                    </a:r>
                    <a:endParaRPr lang="en-US" sz="1200" dirty="0" smtClean="0"/>
                  </a:p>
                  <a:p>
                    <a:pPr>
                      <a:defRPr sz="1200" b="1" i="0" u="none" strike="noStrike" kern="1200" spc="0" baseline="0">
                        <a:solidFill>
                          <a:schemeClr val="accent2">
                            <a:lumMod val="75000"/>
                          </a:schemeClr>
                        </a:solidFill>
                        <a:latin typeface="+mn-lt"/>
                        <a:ea typeface="+mn-ea"/>
                        <a:cs typeface="+mn-cs"/>
                      </a:defRPr>
                    </a:pPr>
                    <a:r>
                      <a:rPr lang="en-US" sz="1200" dirty="0" smtClean="0"/>
                      <a:t>$</a:t>
                    </a:r>
                    <a:r>
                      <a:rPr lang="en-US" sz="1200" dirty="0"/>
                      <a:t>72,881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6.2529661240889517E-2"/>
                      <c:h val="8.9213378375743987E-2"/>
                    </c:manualLayout>
                  </c15:layout>
                </c:ext>
              </c:extLst>
            </c:dLbl>
            <c:dLbl>
              <c:idx val="2"/>
              <c:layout>
                <c:manualLayout>
                  <c:x val="3.5087671609634941E-2"/>
                  <c:y val="-0.11815005634228228"/>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bg2">
                            <a:lumMod val="25000"/>
                          </a:schemeClr>
                        </a:solidFill>
                        <a:latin typeface="+mn-lt"/>
                        <a:ea typeface="+mn-ea"/>
                        <a:cs typeface="+mn-cs"/>
                      </a:defRPr>
                    </a:pPr>
                    <a:r>
                      <a:rPr lang="en-US" sz="1200" dirty="0"/>
                      <a:t>Board Annual Gifts, </a:t>
                    </a:r>
                    <a:endParaRPr lang="en-US" sz="1200" dirty="0" smtClean="0"/>
                  </a:p>
                  <a:p>
                    <a:pPr>
                      <a:defRPr sz="1200" b="1" i="0" u="none" strike="noStrike" kern="1200" spc="0" baseline="0">
                        <a:solidFill>
                          <a:schemeClr val="bg2">
                            <a:lumMod val="25000"/>
                          </a:schemeClr>
                        </a:solidFill>
                        <a:latin typeface="+mn-lt"/>
                        <a:ea typeface="+mn-ea"/>
                        <a:cs typeface="+mn-cs"/>
                      </a:defRPr>
                    </a:pPr>
                    <a:r>
                      <a:rPr lang="en-US" sz="1200" dirty="0" smtClean="0"/>
                      <a:t> </a:t>
                    </a:r>
                    <a:r>
                      <a:rPr lang="en-US" sz="1200" dirty="0"/>
                      <a:t>$89,371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8.2920196345048866E-2"/>
                      <c:h val="7.4094081018302532E-2"/>
                    </c:manualLayout>
                  </c15:layout>
                </c:ext>
              </c:extLst>
            </c:dLbl>
            <c:dLbl>
              <c:idx val="3"/>
              <c:layout>
                <c:manualLayout>
                  <c:x val="-1.1317726889944085E-3"/>
                  <c:y val="-6.2367176005437064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5">
                            <a:lumMod val="75000"/>
                          </a:schemeClr>
                        </a:solidFill>
                        <a:latin typeface="+mn-lt"/>
                        <a:ea typeface="+mn-ea"/>
                        <a:cs typeface="+mn-cs"/>
                      </a:defRPr>
                    </a:pPr>
                    <a:r>
                      <a:rPr lang="en-US" sz="1200" dirty="0"/>
                      <a:t>Branch Scholarships, </a:t>
                    </a:r>
                    <a:endParaRPr lang="en-US" sz="1200" dirty="0" smtClean="0"/>
                  </a:p>
                  <a:p>
                    <a:pPr>
                      <a:defRPr sz="1200" b="1" i="0" u="none" strike="noStrike" kern="1200" spc="0" baseline="0">
                        <a:solidFill>
                          <a:schemeClr val="accent5">
                            <a:lumMod val="75000"/>
                          </a:schemeClr>
                        </a:solidFill>
                        <a:latin typeface="+mn-lt"/>
                        <a:ea typeface="+mn-ea"/>
                        <a:cs typeface="+mn-cs"/>
                      </a:defRPr>
                    </a:pPr>
                    <a:r>
                      <a:rPr lang="en-US" sz="1200" dirty="0" smtClean="0"/>
                      <a:t> </a:t>
                    </a:r>
                    <a:r>
                      <a:rPr lang="en-US" sz="1200" dirty="0"/>
                      <a:t>$191,486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0888510631168034"/>
                      <c:h val="7.0314256678942158E-2"/>
                    </c:manualLayout>
                  </c15:layout>
                </c:ext>
              </c:extLst>
            </c:dLbl>
            <c:dLbl>
              <c:idx val="4"/>
              <c:layout>
                <c:manualLayout>
                  <c:x val="7.3571017778162389E-3"/>
                  <c:y val="-4.4318647577632877E-3"/>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5">
                            <a:lumMod val="75000"/>
                          </a:schemeClr>
                        </a:solidFill>
                        <a:latin typeface="+mn-lt"/>
                        <a:ea typeface="+mn-ea"/>
                        <a:cs typeface="+mn-cs"/>
                      </a:defRPr>
                    </a:pPr>
                    <a:r>
                      <a:rPr lang="en-US" sz="1200" dirty="0"/>
                      <a:t>Membership and Patron Dues and Gifts, </a:t>
                    </a:r>
                    <a:r>
                      <a:rPr lang="en-US" sz="1200" dirty="0" smtClean="0"/>
                      <a:t>$</a:t>
                    </a:r>
                    <a:r>
                      <a:rPr lang="en-US" sz="1200" dirty="0"/>
                      <a:t>369,821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194108596882604"/>
                      <c:h val="0.11392332618346639"/>
                    </c:manualLayout>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7"/>
              <c:layout>
                <c:manualLayout>
                  <c:x val="-2.3769098051406312E-2"/>
                  <c:y val="-7.1095247499448191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4">
                            <a:lumMod val="75000"/>
                          </a:schemeClr>
                        </a:solidFill>
                        <a:latin typeface="+mn-lt"/>
                        <a:ea typeface="+mn-ea"/>
                        <a:cs typeface="+mn-cs"/>
                      </a:defRPr>
                    </a:pPr>
                    <a:r>
                      <a:rPr lang="en-US" sz="1200" dirty="0"/>
                      <a:t>Luard Morse </a:t>
                    </a:r>
                    <a:r>
                      <a:rPr lang="en-US" sz="1200" dirty="0" smtClean="0"/>
                      <a:t>Allocation,</a:t>
                    </a:r>
                  </a:p>
                  <a:p>
                    <a:pPr>
                      <a:defRPr sz="1200" b="1" i="0" u="none" strike="noStrike" kern="1200" spc="0" baseline="0">
                        <a:solidFill>
                          <a:schemeClr val="accent4">
                            <a:lumMod val="75000"/>
                          </a:schemeClr>
                        </a:solidFill>
                        <a:latin typeface="+mn-lt"/>
                        <a:ea typeface="+mn-ea"/>
                        <a:cs typeface="+mn-cs"/>
                      </a:defRPr>
                    </a:pPr>
                    <a:r>
                      <a:rPr lang="en-US" sz="1200" dirty="0" smtClean="0"/>
                      <a:t>$</a:t>
                    </a:r>
                    <a:r>
                      <a:rPr lang="en-US" sz="1200" dirty="0"/>
                      <a:t>71,627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1645726183377118"/>
                      <c:h val="7.2204168848622338E-2"/>
                    </c:manualLayout>
                  </c15:layout>
                </c:ext>
              </c:extLst>
            </c:dLbl>
            <c:dLbl>
              <c:idx val="8"/>
              <c:layout>
                <c:manualLayout>
                  <c:x val="9.0548053727965115E-3"/>
                  <c:y val="-0.1132526341469081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2">
                          <a:lumMod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651380412427274"/>
                      <c:h val="0.10321762755307416"/>
                    </c:manualLayout>
                  </c15:layout>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75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lumMod val="7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Revenues!$A$35:$A$44</c:f>
              <c:strCache>
                <c:ptCount val="10"/>
                <c:pt idx="0">
                  <c:v>Foundations &amp; Corporations</c:v>
                </c:pt>
                <c:pt idx="1">
                  <c:v>Individuals</c:v>
                </c:pt>
                <c:pt idx="2">
                  <c:v>Board Annual Gifts</c:v>
                </c:pt>
                <c:pt idx="3">
                  <c:v>Branch Scholarships</c:v>
                </c:pt>
                <c:pt idx="4">
                  <c:v>Membership and Patron Dues and Gifts</c:v>
                </c:pt>
                <c:pt idx="5">
                  <c:v>Other Education Fees and Earned Income</c:v>
                </c:pt>
                <c:pt idx="6">
                  <c:v>Annual meeting and misc.</c:v>
                </c:pt>
                <c:pt idx="7">
                  <c:v>Luard Morse Allocation</c:v>
                </c:pt>
                <c:pt idx="8">
                  <c:v>Special Board Allocation (Shakespeare and Strategic Plan Implementation)</c:v>
                </c:pt>
                <c:pt idx="9">
                  <c:v>Investment Draw</c:v>
                </c:pt>
              </c:strCache>
            </c:strRef>
          </c:cat>
          <c:val>
            <c:numRef>
              <c:f>Revenues!$B$35:$B$44</c:f>
              <c:numCache>
                <c:formatCode>_("$"* #,##0_);_("$"* \(#,##0\);_("$"* "-"??_);_(@_)</c:formatCode>
                <c:ptCount val="10"/>
                <c:pt idx="0">
                  <c:v>536291</c:v>
                </c:pt>
                <c:pt idx="1">
                  <c:v>72881.459999999992</c:v>
                </c:pt>
                <c:pt idx="2">
                  <c:v>89371.3</c:v>
                </c:pt>
                <c:pt idx="3">
                  <c:v>191486</c:v>
                </c:pt>
                <c:pt idx="4">
                  <c:v>369821</c:v>
                </c:pt>
                <c:pt idx="5">
                  <c:v>290163</c:v>
                </c:pt>
                <c:pt idx="6">
                  <c:v>36685.54</c:v>
                </c:pt>
                <c:pt idx="7">
                  <c:v>71627</c:v>
                </c:pt>
                <c:pt idx="8">
                  <c:v>241226</c:v>
                </c:pt>
                <c:pt idx="9">
                  <c:v>639045.84</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33928564903497E-2"/>
          <c:y val="5.8504973997359079E-2"/>
          <c:w val="0.96792000606749229"/>
          <c:h val="0.89462173224443642"/>
        </c:manualLayout>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3"/>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8"/>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layout>
                <c:manualLayout>
                  <c:x val="2.8296545299293218E-2"/>
                  <c:y val="-2.8245634096377009E-3"/>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r>
                      <a:rPr lang="en-US" sz="1200" dirty="0" smtClean="0"/>
                      <a:t>Individuals</a:t>
                    </a:r>
                    <a:r>
                      <a:rPr lang="en-US" sz="1200" dirty="0"/>
                      <a:t>,  </a:t>
                    </a:r>
                    <a:endParaRPr lang="en-US" sz="1200" dirty="0" smtClean="0"/>
                  </a:p>
                  <a:p>
                    <a:pPr>
                      <a:defRPr sz="1200" b="1" i="0" u="none" strike="noStrike" kern="1200" spc="0" baseline="0">
                        <a:solidFill>
                          <a:schemeClr val="accent2">
                            <a:lumMod val="75000"/>
                          </a:schemeClr>
                        </a:solidFill>
                        <a:latin typeface="+mn-lt"/>
                        <a:ea typeface="+mn-ea"/>
                        <a:cs typeface="+mn-cs"/>
                      </a:defRPr>
                    </a:pPr>
                    <a:r>
                      <a:rPr lang="en-US" sz="1200" dirty="0" smtClean="0"/>
                      <a:t>$</a:t>
                    </a:r>
                    <a:r>
                      <a:rPr lang="en-US" sz="1200" dirty="0"/>
                      <a:t>72,881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1459530459158904"/>
                      <c:h val="0.11380269745936966"/>
                    </c:manualLayout>
                  </c15:layout>
                </c:ext>
              </c:extLst>
            </c:dLbl>
            <c:dLbl>
              <c:idx val="2"/>
              <c:layout>
                <c:manualLayout>
                  <c:x val="5.4895253319140205E-2"/>
                  <c:y val="-0.10093754286545908"/>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bg2">
                            <a:lumMod val="25000"/>
                          </a:schemeClr>
                        </a:solidFill>
                        <a:latin typeface="+mn-lt"/>
                        <a:ea typeface="+mn-ea"/>
                        <a:cs typeface="+mn-cs"/>
                      </a:defRPr>
                    </a:pPr>
                    <a:r>
                      <a:rPr lang="en-US" sz="1200" dirty="0"/>
                      <a:t>Board Annual Gifts, </a:t>
                    </a:r>
                    <a:endParaRPr lang="en-US" sz="1200" dirty="0" smtClean="0"/>
                  </a:p>
                  <a:p>
                    <a:pPr>
                      <a:defRPr sz="1200" b="1" i="0" u="none" strike="noStrike" kern="1200" spc="0" baseline="0">
                        <a:solidFill>
                          <a:schemeClr val="bg2">
                            <a:lumMod val="25000"/>
                          </a:schemeClr>
                        </a:solidFill>
                        <a:latin typeface="+mn-lt"/>
                        <a:ea typeface="+mn-ea"/>
                        <a:cs typeface="+mn-cs"/>
                      </a:defRPr>
                    </a:pPr>
                    <a:r>
                      <a:rPr lang="en-US" sz="1200" dirty="0" smtClean="0"/>
                      <a:t> </a:t>
                    </a:r>
                    <a:r>
                      <a:rPr lang="en-US" sz="1200" dirty="0"/>
                      <a:t>$89,371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225353597640594"/>
                      <c:h val="0.1085191079719489"/>
                    </c:manualLayout>
                  </c15:layout>
                </c:ext>
              </c:extLst>
            </c:dLbl>
            <c:dLbl>
              <c:idx val="3"/>
              <c:layout>
                <c:manualLayout>
                  <c:x val="1.8109878114524972E-2"/>
                  <c:y val="-4.1466347304446254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5">
                            <a:lumMod val="75000"/>
                          </a:schemeClr>
                        </a:solidFill>
                        <a:latin typeface="+mn-lt"/>
                        <a:ea typeface="+mn-ea"/>
                        <a:cs typeface="+mn-cs"/>
                      </a:defRPr>
                    </a:pPr>
                    <a:r>
                      <a:rPr lang="en-US" sz="1200" dirty="0"/>
                      <a:t>Branch Scholarships, </a:t>
                    </a:r>
                    <a:endParaRPr lang="en-US" sz="1200" dirty="0" smtClean="0"/>
                  </a:p>
                  <a:p>
                    <a:pPr>
                      <a:defRPr sz="1200" b="1" i="0" u="none" strike="noStrike" kern="1200" spc="0" baseline="0">
                        <a:solidFill>
                          <a:schemeClr val="accent5">
                            <a:lumMod val="75000"/>
                          </a:schemeClr>
                        </a:solidFill>
                        <a:latin typeface="+mn-lt"/>
                        <a:ea typeface="+mn-ea"/>
                        <a:cs typeface="+mn-cs"/>
                      </a:defRPr>
                    </a:pPr>
                    <a:r>
                      <a:rPr lang="en-US" sz="1200" dirty="0" smtClean="0"/>
                      <a:t> </a:t>
                    </a:r>
                    <a:r>
                      <a:rPr lang="en-US" sz="1200" dirty="0"/>
                      <a:t>$191,486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4736840791871911"/>
                      <c:h val="0.11211591408092378"/>
                    </c:manualLayout>
                  </c15:layout>
                </c:ext>
              </c:extLst>
            </c:dLbl>
            <c:dLbl>
              <c:idx val="4"/>
              <c:layout>
                <c:manualLayout>
                  <c:x val="-0.12450479931689021"/>
                  <c:y val="1.5635273753790035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5">
                            <a:lumMod val="75000"/>
                          </a:schemeClr>
                        </a:solidFill>
                        <a:latin typeface="+mn-lt"/>
                        <a:ea typeface="+mn-ea"/>
                        <a:cs typeface="+mn-cs"/>
                      </a:defRPr>
                    </a:pPr>
                    <a:r>
                      <a:rPr lang="en-US" sz="1200" dirty="0"/>
                      <a:t>Membership and Patron Dues and Gifts, </a:t>
                    </a:r>
                    <a:r>
                      <a:rPr lang="en-US" sz="1200" dirty="0" smtClean="0"/>
                      <a:t>$</a:t>
                    </a:r>
                    <a:r>
                      <a:rPr lang="en-US" sz="1200" dirty="0"/>
                      <a:t>369,821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7476507851600617"/>
                      <c:h val="0.12804045027357955"/>
                    </c:manualLayout>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2">
                          <a:lumMod val="7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7"/>
              <c:layout>
                <c:manualLayout>
                  <c:x val="-2.2637236239434408E-3"/>
                  <c:y val="-5.7571204594073763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4">
                            <a:lumMod val="75000"/>
                          </a:schemeClr>
                        </a:solidFill>
                        <a:latin typeface="+mn-lt"/>
                        <a:ea typeface="+mn-ea"/>
                        <a:cs typeface="+mn-cs"/>
                      </a:defRPr>
                    </a:pPr>
                    <a:r>
                      <a:rPr lang="en-US" sz="1200" dirty="0"/>
                      <a:t>Luard Morse </a:t>
                    </a:r>
                    <a:r>
                      <a:rPr lang="en-US" sz="1200" dirty="0" smtClean="0"/>
                      <a:t>Allocation,</a:t>
                    </a:r>
                  </a:p>
                  <a:p>
                    <a:pPr>
                      <a:defRPr sz="1200" b="1" i="0" u="none" strike="noStrike" kern="1200" spc="0" baseline="0">
                        <a:solidFill>
                          <a:schemeClr val="accent4">
                            <a:lumMod val="75000"/>
                          </a:schemeClr>
                        </a:solidFill>
                        <a:latin typeface="+mn-lt"/>
                        <a:ea typeface="+mn-ea"/>
                        <a:cs typeface="+mn-cs"/>
                      </a:defRPr>
                    </a:pPr>
                    <a:r>
                      <a:rPr lang="en-US" sz="1200" dirty="0" smtClean="0"/>
                      <a:t>$</a:t>
                    </a:r>
                    <a:r>
                      <a:rPr lang="en-US" sz="1200" dirty="0"/>
                      <a:t>71,627 </a:t>
                    </a:r>
                    <a:endParaRPr lang="en-US" dirty="0"/>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5946801068869693"/>
                      <c:h val="9.9252254659371195E-2"/>
                    </c:manualLayout>
                  </c15:layout>
                </c:ext>
              </c:extLst>
            </c:dLbl>
            <c:dLbl>
              <c:idx val="8"/>
              <c:layout>
                <c:manualLayout>
                  <c:x val="1.1317726889944085E-3"/>
                  <c:y val="-7.882755736300411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2">
                          <a:lumMod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651380412427274"/>
                      <c:h val="0.16223189011899641"/>
                    </c:manualLayout>
                  </c15:layout>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75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lumMod val="7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Revenues!$A$35:$A$44</c:f>
              <c:strCache>
                <c:ptCount val="10"/>
                <c:pt idx="0">
                  <c:v>Foundations &amp; Corporations</c:v>
                </c:pt>
                <c:pt idx="1">
                  <c:v>Individuals</c:v>
                </c:pt>
                <c:pt idx="2">
                  <c:v>Board Annual Gifts</c:v>
                </c:pt>
                <c:pt idx="3">
                  <c:v>Branch Scholarships</c:v>
                </c:pt>
                <c:pt idx="4">
                  <c:v>Membership and Patron Dues and Gifts</c:v>
                </c:pt>
                <c:pt idx="5">
                  <c:v>Other Education Fees and Earned Income</c:v>
                </c:pt>
                <c:pt idx="6">
                  <c:v>Annual meeting and misc.</c:v>
                </c:pt>
                <c:pt idx="7">
                  <c:v>Luard Morse Allocation</c:v>
                </c:pt>
                <c:pt idx="8">
                  <c:v>Special Board Allocation (Shakespeare and Strategic Plan Implementation)</c:v>
                </c:pt>
                <c:pt idx="9">
                  <c:v>Investment Draw</c:v>
                </c:pt>
              </c:strCache>
            </c:strRef>
          </c:cat>
          <c:val>
            <c:numRef>
              <c:f>Revenues!$B$35:$B$44</c:f>
              <c:numCache>
                <c:formatCode>_("$"* #,##0_);_("$"* \(#,##0\);_("$"* "-"??_);_(@_)</c:formatCode>
                <c:ptCount val="10"/>
                <c:pt idx="0">
                  <c:v>536291</c:v>
                </c:pt>
                <c:pt idx="1">
                  <c:v>72881.459999999992</c:v>
                </c:pt>
                <c:pt idx="2">
                  <c:v>89371.3</c:v>
                </c:pt>
                <c:pt idx="3">
                  <c:v>191486</c:v>
                </c:pt>
                <c:pt idx="4">
                  <c:v>369821</c:v>
                </c:pt>
                <c:pt idx="5">
                  <c:v>290163</c:v>
                </c:pt>
                <c:pt idx="6">
                  <c:v>36685.54</c:v>
                </c:pt>
                <c:pt idx="7">
                  <c:v>71627</c:v>
                </c:pt>
                <c:pt idx="8">
                  <c:v>241226</c:v>
                </c:pt>
                <c:pt idx="9">
                  <c:v>639045.84</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8CCFC-A217-4EEB-822E-7A588103591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C0A1C60-7985-4227-A998-5BD687DF9298}">
      <dgm:prSet phldrT="[Text]"/>
      <dgm:spPr/>
      <dgm:t>
        <a:bodyPr/>
        <a:lstStyle/>
        <a:p>
          <a:r>
            <a:rPr lang="en-US" dirty="0" smtClean="0"/>
            <a:t>Andrew </a:t>
          </a:r>
          <a:r>
            <a:rPr lang="en-US" dirty="0" err="1" smtClean="0"/>
            <a:t>Romay</a:t>
          </a:r>
          <a:r>
            <a:rPr lang="en-US" dirty="0" smtClean="0"/>
            <a:t> New Immigrant Center</a:t>
          </a:r>
          <a:endParaRPr lang="en-US" dirty="0"/>
        </a:p>
      </dgm:t>
    </dgm:pt>
    <dgm:pt modelId="{49A6EC8A-C3B4-417D-A222-16742D243D4B}" type="parTrans" cxnId="{A9B127EF-548B-4846-B98B-42191BAE25AB}">
      <dgm:prSet/>
      <dgm:spPr/>
      <dgm:t>
        <a:bodyPr/>
        <a:lstStyle/>
        <a:p>
          <a:endParaRPr lang="en-US"/>
        </a:p>
      </dgm:t>
    </dgm:pt>
    <dgm:pt modelId="{EB766AB0-1393-467C-B07E-667EA0DD1B3B}" type="sibTrans" cxnId="{A9B127EF-548B-4846-B98B-42191BAE25AB}">
      <dgm:prSet/>
      <dgm:spPr/>
      <dgm:t>
        <a:bodyPr/>
        <a:lstStyle/>
        <a:p>
          <a:endParaRPr lang="en-US"/>
        </a:p>
      </dgm:t>
    </dgm:pt>
    <dgm:pt modelId="{4B5021BD-564F-4DC6-9ED7-3BAED5FBB20E}">
      <dgm:prSet phldrT="[Text]"/>
      <dgm:spPr/>
      <dgm:t>
        <a:bodyPr/>
        <a:lstStyle/>
        <a:p>
          <a:r>
            <a:rPr lang="en-US" dirty="0" smtClean="0"/>
            <a:t>ESU Middle School Debate</a:t>
          </a:r>
          <a:endParaRPr lang="en-US" dirty="0"/>
        </a:p>
      </dgm:t>
    </dgm:pt>
    <dgm:pt modelId="{05614F4C-7EF3-46B3-8793-8A439F11297D}" type="parTrans" cxnId="{009C6227-ED71-4C0A-A42F-31E06DA233C4}">
      <dgm:prSet/>
      <dgm:spPr/>
      <dgm:t>
        <a:bodyPr/>
        <a:lstStyle/>
        <a:p>
          <a:endParaRPr lang="en-US"/>
        </a:p>
      </dgm:t>
    </dgm:pt>
    <dgm:pt modelId="{0DF07B5B-D0F4-45E5-80E9-F54D44B7D6D5}" type="sibTrans" cxnId="{009C6227-ED71-4C0A-A42F-31E06DA233C4}">
      <dgm:prSet/>
      <dgm:spPr/>
      <dgm:t>
        <a:bodyPr/>
        <a:lstStyle/>
        <a:p>
          <a:endParaRPr lang="en-US"/>
        </a:p>
      </dgm:t>
    </dgm:pt>
    <dgm:pt modelId="{3BA1650E-1566-406E-A090-A27D58D6CEE1}">
      <dgm:prSet phldrT="[Text]"/>
      <dgm:spPr/>
      <dgm:t>
        <a:bodyPr/>
        <a:lstStyle/>
        <a:p>
          <a:r>
            <a:rPr lang="en-US" dirty="0" smtClean="0"/>
            <a:t>General Support</a:t>
          </a:r>
        </a:p>
      </dgm:t>
    </dgm:pt>
    <dgm:pt modelId="{E39267B4-1E79-4FD5-9837-2D9E10517726}" type="parTrans" cxnId="{32DC8DBF-B740-4210-B9BE-6978F12078CB}">
      <dgm:prSet/>
      <dgm:spPr/>
      <dgm:t>
        <a:bodyPr/>
        <a:lstStyle/>
        <a:p>
          <a:endParaRPr lang="en-US"/>
        </a:p>
      </dgm:t>
    </dgm:pt>
    <dgm:pt modelId="{BFDE4DDE-F670-48BF-A53F-165B1BB240A5}" type="sibTrans" cxnId="{32DC8DBF-B740-4210-B9BE-6978F12078CB}">
      <dgm:prSet/>
      <dgm:spPr/>
      <dgm:t>
        <a:bodyPr/>
        <a:lstStyle/>
        <a:p>
          <a:endParaRPr lang="en-US"/>
        </a:p>
      </dgm:t>
    </dgm:pt>
    <dgm:pt modelId="{D2A94028-6096-4DE6-ABBF-07DF3E8D69F2}">
      <dgm:prSet/>
      <dgm:spPr/>
      <dgm:t>
        <a:bodyPr/>
        <a:lstStyle/>
        <a:p>
          <a:r>
            <a:rPr lang="en-US" dirty="0" smtClean="0"/>
            <a:t>ESU National Shakespeare Competition</a:t>
          </a:r>
          <a:endParaRPr lang="en-US" dirty="0"/>
        </a:p>
      </dgm:t>
    </dgm:pt>
    <dgm:pt modelId="{51D5D549-D586-4ABD-8FAE-0A635EC255BC}" type="parTrans" cxnId="{97A0C61D-863A-45DE-8105-075B0C859576}">
      <dgm:prSet/>
      <dgm:spPr/>
      <dgm:t>
        <a:bodyPr/>
        <a:lstStyle/>
        <a:p>
          <a:endParaRPr lang="en-US"/>
        </a:p>
      </dgm:t>
    </dgm:pt>
    <dgm:pt modelId="{5B38C154-D37D-4B4D-993D-97A9F84C943C}" type="sibTrans" cxnId="{97A0C61D-863A-45DE-8105-075B0C859576}">
      <dgm:prSet/>
      <dgm:spPr/>
      <dgm:t>
        <a:bodyPr/>
        <a:lstStyle/>
        <a:p>
          <a:endParaRPr lang="en-US"/>
        </a:p>
      </dgm:t>
    </dgm:pt>
    <dgm:pt modelId="{79F6E42E-A67F-4EE2-A4AB-4F883C2A73E7}">
      <dgm:prSet/>
      <dgm:spPr/>
      <dgm:t>
        <a:bodyPr/>
        <a:lstStyle/>
        <a:p>
          <a:r>
            <a:rPr lang="en-US" dirty="0" smtClean="0"/>
            <a:t>Secondary School Exchange</a:t>
          </a:r>
          <a:endParaRPr lang="en-US" dirty="0"/>
        </a:p>
      </dgm:t>
    </dgm:pt>
    <dgm:pt modelId="{BD3773A4-A302-4316-8107-B5D731D541C6}" type="parTrans" cxnId="{0164D155-884F-452E-B572-EC16179D4350}">
      <dgm:prSet/>
      <dgm:spPr/>
      <dgm:t>
        <a:bodyPr/>
        <a:lstStyle/>
        <a:p>
          <a:endParaRPr lang="en-US"/>
        </a:p>
      </dgm:t>
    </dgm:pt>
    <dgm:pt modelId="{B1D7A5FB-E78C-4994-8277-7C4266320B97}" type="sibTrans" cxnId="{0164D155-884F-452E-B572-EC16179D4350}">
      <dgm:prSet/>
      <dgm:spPr/>
      <dgm:t>
        <a:bodyPr/>
        <a:lstStyle/>
        <a:p>
          <a:endParaRPr lang="en-US"/>
        </a:p>
      </dgm:t>
    </dgm:pt>
    <dgm:pt modelId="{751A4708-0CB2-480D-8B67-6F8BFF8AF2FA}">
      <dgm:prSet/>
      <dgm:spPr/>
      <dgm:t>
        <a:bodyPr/>
        <a:lstStyle/>
        <a:p>
          <a:r>
            <a:rPr lang="en-US" dirty="0" smtClean="0"/>
            <a:t>Luard Morse Scholarships</a:t>
          </a:r>
          <a:endParaRPr lang="en-US" dirty="0"/>
        </a:p>
      </dgm:t>
    </dgm:pt>
    <dgm:pt modelId="{2EA9F249-8592-49D8-AE81-0724121CCA0A}" type="parTrans" cxnId="{869FB0F9-8C7D-437B-BC2F-972F3594DBD1}">
      <dgm:prSet/>
      <dgm:spPr/>
      <dgm:t>
        <a:bodyPr/>
        <a:lstStyle/>
        <a:p>
          <a:endParaRPr lang="en-US"/>
        </a:p>
      </dgm:t>
    </dgm:pt>
    <dgm:pt modelId="{FDAD936D-5DF6-4EAE-BB90-2B6E76880D88}" type="sibTrans" cxnId="{869FB0F9-8C7D-437B-BC2F-972F3594DBD1}">
      <dgm:prSet/>
      <dgm:spPr/>
      <dgm:t>
        <a:bodyPr/>
        <a:lstStyle/>
        <a:p>
          <a:endParaRPr lang="en-US"/>
        </a:p>
      </dgm:t>
    </dgm:pt>
    <dgm:pt modelId="{81AC8A47-67E5-4316-9A7F-D7417299E6A0}" type="pres">
      <dgm:prSet presAssocID="{EFF8CCFC-A217-4EEB-822E-7A588103591E}" presName="linearFlow" presStyleCnt="0">
        <dgm:presLayoutVars>
          <dgm:dir/>
          <dgm:resizeHandles val="exact"/>
        </dgm:presLayoutVars>
      </dgm:prSet>
      <dgm:spPr/>
      <dgm:t>
        <a:bodyPr/>
        <a:lstStyle/>
        <a:p>
          <a:endParaRPr lang="en-US"/>
        </a:p>
      </dgm:t>
    </dgm:pt>
    <dgm:pt modelId="{AAAE40EA-A249-443F-B4AF-ADB2CD12E3B4}" type="pres">
      <dgm:prSet presAssocID="{BC0A1C60-7985-4227-A998-5BD687DF9298}" presName="composite" presStyleCnt="0"/>
      <dgm:spPr/>
    </dgm:pt>
    <dgm:pt modelId="{68A2DCF1-C4F8-451D-93C4-6B355CD5D69A}" type="pres">
      <dgm:prSet presAssocID="{BC0A1C60-7985-4227-A998-5BD687DF9298}"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B21B9FA1-4B6C-4754-9C7C-79CADC48E644}" type="pres">
      <dgm:prSet presAssocID="{BC0A1C60-7985-4227-A998-5BD687DF9298}" presName="txShp" presStyleLbl="node1" presStyleIdx="0" presStyleCnt="6">
        <dgm:presLayoutVars>
          <dgm:bulletEnabled val="1"/>
        </dgm:presLayoutVars>
      </dgm:prSet>
      <dgm:spPr/>
      <dgm:t>
        <a:bodyPr/>
        <a:lstStyle/>
        <a:p>
          <a:endParaRPr lang="en-US"/>
        </a:p>
      </dgm:t>
    </dgm:pt>
    <dgm:pt modelId="{EEECB5C9-7726-45EF-848E-78356128751F}" type="pres">
      <dgm:prSet presAssocID="{EB766AB0-1393-467C-B07E-667EA0DD1B3B}" presName="spacing" presStyleCnt="0"/>
      <dgm:spPr/>
    </dgm:pt>
    <dgm:pt modelId="{9A9A2499-3966-417C-BF98-09DB667AD10A}" type="pres">
      <dgm:prSet presAssocID="{D2A94028-6096-4DE6-ABBF-07DF3E8D69F2}" presName="composite" presStyleCnt="0"/>
      <dgm:spPr/>
    </dgm:pt>
    <dgm:pt modelId="{D1605FAD-E7C7-4E79-BCD9-08C97ACD4EFD}" type="pres">
      <dgm:prSet presAssocID="{D2A94028-6096-4DE6-ABBF-07DF3E8D69F2}"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65C65C14-DA35-4407-A10B-4442BC698CA3}" type="pres">
      <dgm:prSet presAssocID="{D2A94028-6096-4DE6-ABBF-07DF3E8D69F2}" presName="txShp" presStyleLbl="node1" presStyleIdx="1" presStyleCnt="6">
        <dgm:presLayoutVars>
          <dgm:bulletEnabled val="1"/>
        </dgm:presLayoutVars>
      </dgm:prSet>
      <dgm:spPr/>
      <dgm:t>
        <a:bodyPr/>
        <a:lstStyle/>
        <a:p>
          <a:endParaRPr lang="en-US"/>
        </a:p>
      </dgm:t>
    </dgm:pt>
    <dgm:pt modelId="{94900E25-F8AD-4EA4-B8BC-84442FB5FD10}" type="pres">
      <dgm:prSet presAssocID="{5B38C154-D37D-4B4D-993D-97A9F84C943C}" presName="spacing" presStyleCnt="0"/>
      <dgm:spPr/>
    </dgm:pt>
    <dgm:pt modelId="{A5BF6E0D-D59A-415C-85B1-3E16D396A8E4}" type="pres">
      <dgm:prSet presAssocID="{4B5021BD-564F-4DC6-9ED7-3BAED5FBB20E}" presName="composite" presStyleCnt="0"/>
      <dgm:spPr/>
    </dgm:pt>
    <dgm:pt modelId="{53B987AC-8F22-442A-A37D-F1B114C9C5D6}" type="pres">
      <dgm:prSet presAssocID="{4B5021BD-564F-4DC6-9ED7-3BAED5FBB20E}"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dgm:spPr>
      <dgm:t>
        <a:bodyPr/>
        <a:lstStyle/>
        <a:p>
          <a:endParaRPr lang="en-US"/>
        </a:p>
      </dgm:t>
    </dgm:pt>
    <dgm:pt modelId="{0B344B36-C37B-487A-8120-E04DF3616C43}" type="pres">
      <dgm:prSet presAssocID="{4B5021BD-564F-4DC6-9ED7-3BAED5FBB20E}" presName="txShp" presStyleLbl="node1" presStyleIdx="2" presStyleCnt="6">
        <dgm:presLayoutVars>
          <dgm:bulletEnabled val="1"/>
        </dgm:presLayoutVars>
      </dgm:prSet>
      <dgm:spPr/>
      <dgm:t>
        <a:bodyPr/>
        <a:lstStyle/>
        <a:p>
          <a:endParaRPr lang="en-US"/>
        </a:p>
      </dgm:t>
    </dgm:pt>
    <dgm:pt modelId="{2A1BED40-11A2-4DA3-B088-7188A4BB154D}" type="pres">
      <dgm:prSet presAssocID="{0DF07B5B-D0F4-45E5-80E9-F54D44B7D6D5}" presName="spacing" presStyleCnt="0"/>
      <dgm:spPr/>
    </dgm:pt>
    <dgm:pt modelId="{24450AF8-A058-4AD9-8F62-23E4AB713026}" type="pres">
      <dgm:prSet presAssocID="{751A4708-0CB2-480D-8B67-6F8BFF8AF2FA}" presName="composite" presStyleCnt="0"/>
      <dgm:spPr/>
    </dgm:pt>
    <dgm:pt modelId="{1ADC52B8-B9C2-43D1-8B98-02A021D5C066}" type="pres">
      <dgm:prSet presAssocID="{751A4708-0CB2-480D-8B67-6F8BFF8AF2FA}"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9C8EB72B-CE62-46C4-BA55-44A76753CE36}" type="pres">
      <dgm:prSet presAssocID="{751A4708-0CB2-480D-8B67-6F8BFF8AF2FA}" presName="txShp" presStyleLbl="node1" presStyleIdx="3" presStyleCnt="6">
        <dgm:presLayoutVars>
          <dgm:bulletEnabled val="1"/>
        </dgm:presLayoutVars>
      </dgm:prSet>
      <dgm:spPr/>
      <dgm:t>
        <a:bodyPr/>
        <a:lstStyle/>
        <a:p>
          <a:endParaRPr lang="en-US"/>
        </a:p>
      </dgm:t>
    </dgm:pt>
    <dgm:pt modelId="{D4447970-DE47-445E-9F1A-6C1E0A88AF94}" type="pres">
      <dgm:prSet presAssocID="{FDAD936D-5DF6-4EAE-BB90-2B6E76880D88}" presName="spacing" presStyleCnt="0"/>
      <dgm:spPr/>
    </dgm:pt>
    <dgm:pt modelId="{C8DBDC40-383A-4E4D-A155-20A0AFCA0B17}" type="pres">
      <dgm:prSet presAssocID="{79F6E42E-A67F-4EE2-A4AB-4F883C2A73E7}" presName="composite" presStyleCnt="0"/>
      <dgm:spPr/>
    </dgm:pt>
    <dgm:pt modelId="{1089FD98-5C02-4FF0-BA16-730EBDD654AE}" type="pres">
      <dgm:prSet presAssocID="{79F6E42E-A67F-4EE2-A4AB-4F883C2A73E7}"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7000" r="-67000"/>
          </a:stretch>
        </a:blipFill>
      </dgm:spPr>
      <dgm:t>
        <a:bodyPr/>
        <a:lstStyle/>
        <a:p>
          <a:endParaRPr lang="en-US"/>
        </a:p>
      </dgm:t>
    </dgm:pt>
    <dgm:pt modelId="{91BBA3FD-99D5-466A-8B26-074A4367F7C2}" type="pres">
      <dgm:prSet presAssocID="{79F6E42E-A67F-4EE2-A4AB-4F883C2A73E7}" presName="txShp" presStyleLbl="node1" presStyleIdx="4" presStyleCnt="6">
        <dgm:presLayoutVars>
          <dgm:bulletEnabled val="1"/>
        </dgm:presLayoutVars>
      </dgm:prSet>
      <dgm:spPr/>
      <dgm:t>
        <a:bodyPr/>
        <a:lstStyle/>
        <a:p>
          <a:endParaRPr lang="en-US"/>
        </a:p>
      </dgm:t>
    </dgm:pt>
    <dgm:pt modelId="{DAE71231-231C-4291-95BD-9B73CE78574D}" type="pres">
      <dgm:prSet presAssocID="{B1D7A5FB-E78C-4994-8277-7C4266320B97}" presName="spacing" presStyleCnt="0"/>
      <dgm:spPr/>
    </dgm:pt>
    <dgm:pt modelId="{154194CF-9763-4620-8179-2B97F23F688C}" type="pres">
      <dgm:prSet presAssocID="{3BA1650E-1566-406E-A090-A27D58D6CEE1}" presName="composite" presStyleCnt="0"/>
      <dgm:spPr/>
    </dgm:pt>
    <dgm:pt modelId="{DCF516FE-0B40-4791-8036-CF804DEBE543}" type="pres">
      <dgm:prSet presAssocID="{3BA1650E-1566-406E-A090-A27D58D6CEE1}"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A92B7DB3-A257-474E-8661-7FDE6FABFB02}" type="pres">
      <dgm:prSet presAssocID="{3BA1650E-1566-406E-A090-A27D58D6CEE1}" presName="txShp" presStyleLbl="node1" presStyleIdx="5" presStyleCnt="6">
        <dgm:presLayoutVars>
          <dgm:bulletEnabled val="1"/>
        </dgm:presLayoutVars>
      </dgm:prSet>
      <dgm:spPr/>
      <dgm:t>
        <a:bodyPr/>
        <a:lstStyle/>
        <a:p>
          <a:endParaRPr lang="en-US"/>
        </a:p>
      </dgm:t>
    </dgm:pt>
  </dgm:ptLst>
  <dgm:cxnLst>
    <dgm:cxn modelId="{32DC8DBF-B740-4210-B9BE-6978F12078CB}" srcId="{EFF8CCFC-A217-4EEB-822E-7A588103591E}" destId="{3BA1650E-1566-406E-A090-A27D58D6CEE1}" srcOrd="5" destOrd="0" parTransId="{E39267B4-1E79-4FD5-9837-2D9E10517726}" sibTransId="{BFDE4DDE-F670-48BF-A53F-165B1BB240A5}"/>
    <dgm:cxn modelId="{A0D692FB-6288-4730-854E-375AE68DA55F}" type="presOf" srcId="{EFF8CCFC-A217-4EEB-822E-7A588103591E}" destId="{81AC8A47-67E5-4316-9A7F-D7417299E6A0}" srcOrd="0" destOrd="0" presId="urn:microsoft.com/office/officeart/2005/8/layout/vList3"/>
    <dgm:cxn modelId="{97A0C61D-863A-45DE-8105-075B0C859576}" srcId="{EFF8CCFC-A217-4EEB-822E-7A588103591E}" destId="{D2A94028-6096-4DE6-ABBF-07DF3E8D69F2}" srcOrd="1" destOrd="0" parTransId="{51D5D549-D586-4ABD-8FAE-0A635EC255BC}" sibTransId="{5B38C154-D37D-4B4D-993D-97A9F84C943C}"/>
    <dgm:cxn modelId="{0164D155-884F-452E-B572-EC16179D4350}" srcId="{EFF8CCFC-A217-4EEB-822E-7A588103591E}" destId="{79F6E42E-A67F-4EE2-A4AB-4F883C2A73E7}" srcOrd="4" destOrd="0" parTransId="{BD3773A4-A302-4316-8107-B5D731D541C6}" sibTransId="{B1D7A5FB-E78C-4994-8277-7C4266320B97}"/>
    <dgm:cxn modelId="{44BFC2E6-2F99-4FE7-91E1-65288EC43C57}" type="presOf" srcId="{BC0A1C60-7985-4227-A998-5BD687DF9298}" destId="{B21B9FA1-4B6C-4754-9C7C-79CADC48E644}" srcOrd="0" destOrd="0" presId="urn:microsoft.com/office/officeart/2005/8/layout/vList3"/>
    <dgm:cxn modelId="{869FB0F9-8C7D-437B-BC2F-972F3594DBD1}" srcId="{EFF8CCFC-A217-4EEB-822E-7A588103591E}" destId="{751A4708-0CB2-480D-8B67-6F8BFF8AF2FA}" srcOrd="3" destOrd="0" parTransId="{2EA9F249-8592-49D8-AE81-0724121CCA0A}" sibTransId="{FDAD936D-5DF6-4EAE-BB90-2B6E76880D88}"/>
    <dgm:cxn modelId="{18E35C05-0361-4DE6-ABBD-042814AFF9D8}" type="presOf" srcId="{3BA1650E-1566-406E-A090-A27D58D6CEE1}" destId="{A92B7DB3-A257-474E-8661-7FDE6FABFB02}" srcOrd="0" destOrd="0" presId="urn:microsoft.com/office/officeart/2005/8/layout/vList3"/>
    <dgm:cxn modelId="{017A6A61-92CC-4B0C-9B92-D6BD33C0495C}" type="presOf" srcId="{751A4708-0CB2-480D-8B67-6F8BFF8AF2FA}" destId="{9C8EB72B-CE62-46C4-BA55-44A76753CE36}" srcOrd="0" destOrd="0" presId="urn:microsoft.com/office/officeart/2005/8/layout/vList3"/>
    <dgm:cxn modelId="{F6AC1087-EC3E-46BF-8CFA-D60A30AFDC01}" type="presOf" srcId="{79F6E42E-A67F-4EE2-A4AB-4F883C2A73E7}" destId="{91BBA3FD-99D5-466A-8B26-074A4367F7C2}" srcOrd="0" destOrd="0" presId="urn:microsoft.com/office/officeart/2005/8/layout/vList3"/>
    <dgm:cxn modelId="{0C022136-5B42-42F3-8011-0701980F9835}" type="presOf" srcId="{D2A94028-6096-4DE6-ABBF-07DF3E8D69F2}" destId="{65C65C14-DA35-4407-A10B-4442BC698CA3}" srcOrd="0" destOrd="0" presId="urn:microsoft.com/office/officeart/2005/8/layout/vList3"/>
    <dgm:cxn modelId="{2FF76ABD-E40D-49BD-B42E-42A6669BA6D1}" type="presOf" srcId="{4B5021BD-564F-4DC6-9ED7-3BAED5FBB20E}" destId="{0B344B36-C37B-487A-8120-E04DF3616C43}" srcOrd="0" destOrd="0" presId="urn:microsoft.com/office/officeart/2005/8/layout/vList3"/>
    <dgm:cxn modelId="{A9B127EF-548B-4846-B98B-42191BAE25AB}" srcId="{EFF8CCFC-A217-4EEB-822E-7A588103591E}" destId="{BC0A1C60-7985-4227-A998-5BD687DF9298}" srcOrd="0" destOrd="0" parTransId="{49A6EC8A-C3B4-417D-A222-16742D243D4B}" sibTransId="{EB766AB0-1393-467C-B07E-667EA0DD1B3B}"/>
    <dgm:cxn modelId="{009C6227-ED71-4C0A-A42F-31E06DA233C4}" srcId="{EFF8CCFC-A217-4EEB-822E-7A588103591E}" destId="{4B5021BD-564F-4DC6-9ED7-3BAED5FBB20E}" srcOrd="2" destOrd="0" parTransId="{05614F4C-7EF3-46B3-8793-8A439F11297D}" sibTransId="{0DF07B5B-D0F4-45E5-80E9-F54D44B7D6D5}"/>
    <dgm:cxn modelId="{7FFC4BBB-307F-4630-8708-D10EB3829141}" type="presParOf" srcId="{81AC8A47-67E5-4316-9A7F-D7417299E6A0}" destId="{AAAE40EA-A249-443F-B4AF-ADB2CD12E3B4}" srcOrd="0" destOrd="0" presId="urn:microsoft.com/office/officeart/2005/8/layout/vList3"/>
    <dgm:cxn modelId="{38BA47BD-8CE6-4DAF-8C99-263FF105A269}" type="presParOf" srcId="{AAAE40EA-A249-443F-B4AF-ADB2CD12E3B4}" destId="{68A2DCF1-C4F8-451D-93C4-6B355CD5D69A}" srcOrd="0" destOrd="0" presId="urn:microsoft.com/office/officeart/2005/8/layout/vList3"/>
    <dgm:cxn modelId="{79C6C698-0248-4E03-A935-58C8B626EFB3}" type="presParOf" srcId="{AAAE40EA-A249-443F-B4AF-ADB2CD12E3B4}" destId="{B21B9FA1-4B6C-4754-9C7C-79CADC48E644}" srcOrd="1" destOrd="0" presId="urn:microsoft.com/office/officeart/2005/8/layout/vList3"/>
    <dgm:cxn modelId="{8FA7E5D6-1CD3-442C-9E42-46ACB138BED4}" type="presParOf" srcId="{81AC8A47-67E5-4316-9A7F-D7417299E6A0}" destId="{EEECB5C9-7726-45EF-848E-78356128751F}" srcOrd="1" destOrd="0" presId="urn:microsoft.com/office/officeart/2005/8/layout/vList3"/>
    <dgm:cxn modelId="{83F502A8-2FFA-4F2F-B280-F8C64AEDF40E}" type="presParOf" srcId="{81AC8A47-67E5-4316-9A7F-D7417299E6A0}" destId="{9A9A2499-3966-417C-BF98-09DB667AD10A}" srcOrd="2" destOrd="0" presId="urn:microsoft.com/office/officeart/2005/8/layout/vList3"/>
    <dgm:cxn modelId="{89AFDA16-44D7-4F1B-9496-8FD1D483B3C2}" type="presParOf" srcId="{9A9A2499-3966-417C-BF98-09DB667AD10A}" destId="{D1605FAD-E7C7-4E79-BCD9-08C97ACD4EFD}" srcOrd="0" destOrd="0" presId="urn:microsoft.com/office/officeart/2005/8/layout/vList3"/>
    <dgm:cxn modelId="{F9DB0CA9-63F5-4A9D-949B-E6589764F184}" type="presParOf" srcId="{9A9A2499-3966-417C-BF98-09DB667AD10A}" destId="{65C65C14-DA35-4407-A10B-4442BC698CA3}" srcOrd="1" destOrd="0" presId="urn:microsoft.com/office/officeart/2005/8/layout/vList3"/>
    <dgm:cxn modelId="{3D7E7C44-5D6A-4662-9E25-89FB86D90FD7}" type="presParOf" srcId="{81AC8A47-67E5-4316-9A7F-D7417299E6A0}" destId="{94900E25-F8AD-4EA4-B8BC-84442FB5FD10}" srcOrd="3" destOrd="0" presId="urn:microsoft.com/office/officeart/2005/8/layout/vList3"/>
    <dgm:cxn modelId="{B40C87FB-5CD8-454E-B7AF-222CC915489A}" type="presParOf" srcId="{81AC8A47-67E5-4316-9A7F-D7417299E6A0}" destId="{A5BF6E0D-D59A-415C-85B1-3E16D396A8E4}" srcOrd="4" destOrd="0" presId="urn:microsoft.com/office/officeart/2005/8/layout/vList3"/>
    <dgm:cxn modelId="{AF638696-23CF-4A4C-9B01-95EC5A588A93}" type="presParOf" srcId="{A5BF6E0D-D59A-415C-85B1-3E16D396A8E4}" destId="{53B987AC-8F22-442A-A37D-F1B114C9C5D6}" srcOrd="0" destOrd="0" presId="urn:microsoft.com/office/officeart/2005/8/layout/vList3"/>
    <dgm:cxn modelId="{763B8453-4BE5-4DDB-81F9-24113BE6B938}" type="presParOf" srcId="{A5BF6E0D-D59A-415C-85B1-3E16D396A8E4}" destId="{0B344B36-C37B-487A-8120-E04DF3616C43}" srcOrd="1" destOrd="0" presId="urn:microsoft.com/office/officeart/2005/8/layout/vList3"/>
    <dgm:cxn modelId="{297E5BBB-C3E1-4E7C-9C6F-679C60704EDA}" type="presParOf" srcId="{81AC8A47-67E5-4316-9A7F-D7417299E6A0}" destId="{2A1BED40-11A2-4DA3-B088-7188A4BB154D}" srcOrd="5" destOrd="0" presId="urn:microsoft.com/office/officeart/2005/8/layout/vList3"/>
    <dgm:cxn modelId="{14F309F1-12A8-487E-B822-7345848E8F55}" type="presParOf" srcId="{81AC8A47-67E5-4316-9A7F-D7417299E6A0}" destId="{24450AF8-A058-4AD9-8F62-23E4AB713026}" srcOrd="6" destOrd="0" presId="urn:microsoft.com/office/officeart/2005/8/layout/vList3"/>
    <dgm:cxn modelId="{D8059F08-C4C0-44C2-B7E1-45912A77EE50}" type="presParOf" srcId="{24450AF8-A058-4AD9-8F62-23E4AB713026}" destId="{1ADC52B8-B9C2-43D1-8B98-02A021D5C066}" srcOrd="0" destOrd="0" presId="urn:microsoft.com/office/officeart/2005/8/layout/vList3"/>
    <dgm:cxn modelId="{417C1E06-8B7C-4C32-8B97-AD592BA46018}" type="presParOf" srcId="{24450AF8-A058-4AD9-8F62-23E4AB713026}" destId="{9C8EB72B-CE62-46C4-BA55-44A76753CE36}" srcOrd="1" destOrd="0" presId="urn:microsoft.com/office/officeart/2005/8/layout/vList3"/>
    <dgm:cxn modelId="{1419908A-6589-409B-9D62-FAC03ABDB7D7}" type="presParOf" srcId="{81AC8A47-67E5-4316-9A7F-D7417299E6A0}" destId="{D4447970-DE47-445E-9F1A-6C1E0A88AF94}" srcOrd="7" destOrd="0" presId="urn:microsoft.com/office/officeart/2005/8/layout/vList3"/>
    <dgm:cxn modelId="{314B55EC-AA7F-4E45-925E-DB7CED5FE5FB}" type="presParOf" srcId="{81AC8A47-67E5-4316-9A7F-D7417299E6A0}" destId="{C8DBDC40-383A-4E4D-A155-20A0AFCA0B17}" srcOrd="8" destOrd="0" presId="urn:microsoft.com/office/officeart/2005/8/layout/vList3"/>
    <dgm:cxn modelId="{F80F2950-B2FF-4EBA-8152-DF3D385B6575}" type="presParOf" srcId="{C8DBDC40-383A-4E4D-A155-20A0AFCA0B17}" destId="{1089FD98-5C02-4FF0-BA16-730EBDD654AE}" srcOrd="0" destOrd="0" presId="urn:microsoft.com/office/officeart/2005/8/layout/vList3"/>
    <dgm:cxn modelId="{E60E7A2D-6B53-442E-AD13-D87C65F2A120}" type="presParOf" srcId="{C8DBDC40-383A-4E4D-A155-20A0AFCA0B17}" destId="{91BBA3FD-99D5-466A-8B26-074A4367F7C2}" srcOrd="1" destOrd="0" presId="urn:microsoft.com/office/officeart/2005/8/layout/vList3"/>
    <dgm:cxn modelId="{7DCF9809-9DA2-4271-90A6-660C33300002}" type="presParOf" srcId="{81AC8A47-67E5-4316-9A7F-D7417299E6A0}" destId="{DAE71231-231C-4291-95BD-9B73CE78574D}" srcOrd="9" destOrd="0" presId="urn:microsoft.com/office/officeart/2005/8/layout/vList3"/>
    <dgm:cxn modelId="{C637D7E2-014C-4F30-94D3-481B222F17BB}" type="presParOf" srcId="{81AC8A47-67E5-4316-9A7F-D7417299E6A0}" destId="{154194CF-9763-4620-8179-2B97F23F688C}" srcOrd="10" destOrd="0" presId="urn:microsoft.com/office/officeart/2005/8/layout/vList3"/>
    <dgm:cxn modelId="{201E4535-DA42-485C-9CC3-3CEA68622E58}" type="presParOf" srcId="{154194CF-9763-4620-8179-2B97F23F688C}" destId="{DCF516FE-0B40-4791-8036-CF804DEBE543}" srcOrd="0" destOrd="0" presId="urn:microsoft.com/office/officeart/2005/8/layout/vList3"/>
    <dgm:cxn modelId="{FF960BBF-62D1-430E-AADE-8ADCCB883B39}" type="presParOf" srcId="{154194CF-9763-4620-8179-2B97F23F688C}" destId="{A92B7DB3-A257-474E-8661-7FDE6FABFB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8D39A1-BF67-4E28-9E1D-405B3EEA61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FDCF5C-DCB8-47AD-B540-33D122E5DED6}">
      <dgm:prSet phldrT="[Text]"/>
      <dgm:spPr/>
      <dgm:t>
        <a:bodyPr/>
        <a:lstStyle/>
        <a:p>
          <a:r>
            <a:rPr lang="en-US" dirty="0" smtClean="0"/>
            <a:t>SUPPORT THE BRANCHES</a:t>
          </a:r>
          <a:endParaRPr lang="en-US" dirty="0"/>
        </a:p>
      </dgm:t>
    </dgm:pt>
    <dgm:pt modelId="{5454CA35-4A3F-4119-93A4-82FCAB14FAEF}" type="parTrans" cxnId="{23022827-A49F-43D8-90F2-F696450F171D}">
      <dgm:prSet/>
      <dgm:spPr/>
      <dgm:t>
        <a:bodyPr/>
        <a:lstStyle/>
        <a:p>
          <a:endParaRPr lang="en-US"/>
        </a:p>
      </dgm:t>
    </dgm:pt>
    <dgm:pt modelId="{34F72DD9-4FBC-4DFA-B61C-1C22D26A49B2}" type="sibTrans" cxnId="{23022827-A49F-43D8-90F2-F696450F171D}">
      <dgm:prSet/>
      <dgm:spPr/>
      <dgm:t>
        <a:bodyPr/>
        <a:lstStyle/>
        <a:p>
          <a:endParaRPr lang="en-US"/>
        </a:p>
      </dgm:t>
    </dgm:pt>
    <dgm:pt modelId="{23F9755F-F13F-4BE1-9619-284EA410D759}">
      <dgm:prSet phldrT="[Text]" phldr="1"/>
      <dgm:spPr/>
      <dgm:t>
        <a:bodyPr/>
        <a:lstStyle/>
        <a:p>
          <a:endParaRPr lang="en-US" dirty="0"/>
        </a:p>
      </dgm:t>
    </dgm:pt>
    <dgm:pt modelId="{731633C9-355E-41E8-99D4-68EC17903C78}" type="parTrans" cxnId="{55AC2809-1B6E-4868-BFC4-720C4B0DE7EA}">
      <dgm:prSet/>
      <dgm:spPr/>
      <dgm:t>
        <a:bodyPr/>
        <a:lstStyle/>
        <a:p>
          <a:endParaRPr lang="en-US"/>
        </a:p>
      </dgm:t>
    </dgm:pt>
    <dgm:pt modelId="{AAE254FC-1BF3-4904-803B-56A60BCDF037}" type="sibTrans" cxnId="{55AC2809-1B6E-4868-BFC4-720C4B0DE7EA}">
      <dgm:prSet/>
      <dgm:spPr/>
      <dgm:t>
        <a:bodyPr/>
        <a:lstStyle/>
        <a:p>
          <a:endParaRPr lang="en-US"/>
        </a:p>
      </dgm:t>
    </dgm:pt>
    <dgm:pt modelId="{A6F0A3B4-EB54-4EF6-BF4F-622771D5AE0E}">
      <dgm:prSet phldrT="[Text]"/>
      <dgm:spPr/>
      <dgm:t>
        <a:bodyPr/>
        <a:lstStyle/>
        <a:p>
          <a:r>
            <a:rPr lang="en-US" dirty="0" smtClean="0"/>
            <a:t>STRENGTHEN THE PROGRAMS</a:t>
          </a:r>
          <a:endParaRPr lang="en-US" dirty="0"/>
        </a:p>
      </dgm:t>
    </dgm:pt>
    <dgm:pt modelId="{A75140F1-893B-46FE-9EB0-675D87284F54}" type="parTrans" cxnId="{37F41EB2-C01A-4B2B-B9A4-9213C92D566F}">
      <dgm:prSet/>
      <dgm:spPr/>
      <dgm:t>
        <a:bodyPr/>
        <a:lstStyle/>
        <a:p>
          <a:endParaRPr lang="en-US"/>
        </a:p>
      </dgm:t>
    </dgm:pt>
    <dgm:pt modelId="{419BAA13-0A90-45AD-9AFA-DF2B984E54E0}" type="sibTrans" cxnId="{37F41EB2-C01A-4B2B-B9A4-9213C92D566F}">
      <dgm:prSet/>
      <dgm:spPr/>
      <dgm:t>
        <a:bodyPr/>
        <a:lstStyle/>
        <a:p>
          <a:endParaRPr lang="en-US"/>
        </a:p>
      </dgm:t>
    </dgm:pt>
    <dgm:pt modelId="{6BCB0671-67C5-4A14-B801-B4360816E06E}">
      <dgm:prSet phldrT="[Text]" phldr="1"/>
      <dgm:spPr/>
      <dgm:t>
        <a:bodyPr/>
        <a:lstStyle/>
        <a:p>
          <a:endParaRPr lang="en-US" dirty="0"/>
        </a:p>
      </dgm:t>
    </dgm:pt>
    <dgm:pt modelId="{47470145-B095-4210-BA51-1D38F1EB9985}" type="parTrans" cxnId="{53CBD204-0D2A-4DF8-93A8-53DEED141476}">
      <dgm:prSet/>
      <dgm:spPr/>
      <dgm:t>
        <a:bodyPr/>
        <a:lstStyle/>
        <a:p>
          <a:endParaRPr lang="en-US"/>
        </a:p>
      </dgm:t>
    </dgm:pt>
    <dgm:pt modelId="{3C90191F-F1E9-4030-824F-06B4E4A55F28}" type="sibTrans" cxnId="{53CBD204-0D2A-4DF8-93A8-53DEED141476}">
      <dgm:prSet/>
      <dgm:spPr/>
      <dgm:t>
        <a:bodyPr/>
        <a:lstStyle/>
        <a:p>
          <a:endParaRPr lang="en-US"/>
        </a:p>
      </dgm:t>
    </dgm:pt>
    <dgm:pt modelId="{2EFD8405-3F20-476A-9058-849AE8C5FAC4}" type="pres">
      <dgm:prSet presAssocID="{C38D39A1-BF67-4E28-9E1D-405B3EEA6144}" presName="linear" presStyleCnt="0">
        <dgm:presLayoutVars>
          <dgm:animLvl val="lvl"/>
          <dgm:resizeHandles val="exact"/>
        </dgm:presLayoutVars>
      </dgm:prSet>
      <dgm:spPr/>
      <dgm:t>
        <a:bodyPr/>
        <a:lstStyle/>
        <a:p>
          <a:endParaRPr lang="en-US"/>
        </a:p>
      </dgm:t>
    </dgm:pt>
    <dgm:pt modelId="{6684CF83-B68C-4E3E-91A9-52F11390B2CF}" type="pres">
      <dgm:prSet presAssocID="{5CFDCF5C-DCB8-47AD-B540-33D122E5DED6}" presName="parentText" presStyleLbl="node1" presStyleIdx="0" presStyleCnt="2">
        <dgm:presLayoutVars>
          <dgm:chMax val="0"/>
          <dgm:bulletEnabled val="1"/>
        </dgm:presLayoutVars>
      </dgm:prSet>
      <dgm:spPr/>
      <dgm:t>
        <a:bodyPr/>
        <a:lstStyle/>
        <a:p>
          <a:endParaRPr lang="en-US"/>
        </a:p>
      </dgm:t>
    </dgm:pt>
    <dgm:pt modelId="{CA27B3A5-63EF-4E48-87BC-6EBFCA9D0F3D}" type="pres">
      <dgm:prSet presAssocID="{5CFDCF5C-DCB8-47AD-B540-33D122E5DED6}" presName="childText" presStyleLbl="revTx" presStyleIdx="0" presStyleCnt="2">
        <dgm:presLayoutVars>
          <dgm:bulletEnabled val="1"/>
        </dgm:presLayoutVars>
      </dgm:prSet>
      <dgm:spPr/>
      <dgm:t>
        <a:bodyPr/>
        <a:lstStyle/>
        <a:p>
          <a:endParaRPr lang="en-US"/>
        </a:p>
      </dgm:t>
    </dgm:pt>
    <dgm:pt modelId="{FB20CC6F-B2A2-4747-B763-17F5CB5549F2}" type="pres">
      <dgm:prSet presAssocID="{A6F0A3B4-EB54-4EF6-BF4F-622771D5AE0E}" presName="parentText" presStyleLbl="node1" presStyleIdx="1" presStyleCnt="2">
        <dgm:presLayoutVars>
          <dgm:chMax val="0"/>
          <dgm:bulletEnabled val="1"/>
        </dgm:presLayoutVars>
      </dgm:prSet>
      <dgm:spPr/>
      <dgm:t>
        <a:bodyPr/>
        <a:lstStyle/>
        <a:p>
          <a:endParaRPr lang="en-US"/>
        </a:p>
      </dgm:t>
    </dgm:pt>
    <dgm:pt modelId="{FF8F8B32-93C4-4517-9018-153BF9B00FA6}" type="pres">
      <dgm:prSet presAssocID="{A6F0A3B4-EB54-4EF6-BF4F-622771D5AE0E}" presName="childText" presStyleLbl="revTx" presStyleIdx="1" presStyleCnt="2">
        <dgm:presLayoutVars>
          <dgm:bulletEnabled val="1"/>
        </dgm:presLayoutVars>
      </dgm:prSet>
      <dgm:spPr/>
      <dgm:t>
        <a:bodyPr/>
        <a:lstStyle/>
        <a:p>
          <a:endParaRPr lang="en-US"/>
        </a:p>
      </dgm:t>
    </dgm:pt>
  </dgm:ptLst>
  <dgm:cxnLst>
    <dgm:cxn modelId="{53CBD204-0D2A-4DF8-93A8-53DEED141476}" srcId="{A6F0A3B4-EB54-4EF6-BF4F-622771D5AE0E}" destId="{6BCB0671-67C5-4A14-B801-B4360816E06E}" srcOrd="0" destOrd="0" parTransId="{47470145-B095-4210-BA51-1D38F1EB9985}" sibTransId="{3C90191F-F1E9-4030-824F-06B4E4A55F28}"/>
    <dgm:cxn modelId="{37F41EB2-C01A-4B2B-B9A4-9213C92D566F}" srcId="{C38D39A1-BF67-4E28-9E1D-405B3EEA6144}" destId="{A6F0A3B4-EB54-4EF6-BF4F-622771D5AE0E}" srcOrd="1" destOrd="0" parTransId="{A75140F1-893B-46FE-9EB0-675D87284F54}" sibTransId="{419BAA13-0A90-45AD-9AFA-DF2B984E54E0}"/>
    <dgm:cxn modelId="{23022827-A49F-43D8-90F2-F696450F171D}" srcId="{C38D39A1-BF67-4E28-9E1D-405B3EEA6144}" destId="{5CFDCF5C-DCB8-47AD-B540-33D122E5DED6}" srcOrd="0" destOrd="0" parTransId="{5454CA35-4A3F-4119-93A4-82FCAB14FAEF}" sibTransId="{34F72DD9-4FBC-4DFA-B61C-1C22D26A49B2}"/>
    <dgm:cxn modelId="{55AC2809-1B6E-4868-BFC4-720C4B0DE7EA}" srcId="{5CFDCF5C-DCB8-47AD-B540-33D122E5DED6}" destId="{23F9755F-F13F-4BE1-9619-284EA410D759}" srcOrd="0" destOrd="0" parTransId="{731633C9-355E-41E8-99D4-68EC17903C78}" sibTransId="{AAE254FC-1BF3-4904-803B-56A60BCDF037}"/>
    <dgm:cxn modelId="{806E95D0-DA32-49CD-99C6-78B3EE9865D7}" type="presOf" srcId="{6BCB0671-67C5-4A14-B801-B4360816E06E}" destId="{FF8F8B32-93C4-4517-9018-153BF9B00FA6}" srcOrd="0" destOrd="0" presId="urn:microsoft.com/office/officeart/2005/8/layout/vList2"/>
    <dgm:cxn modelId="{D99532B4-3C85-4E7C-8AF1-1F8A74C086A1}" type="presOf" srcId="{5CFDCF5C-DCB8-47AD-B540-33D122E5DED6}" destId="{6684CF83-B68C-4E3E-91A9-52F11390B2CF}" srcOrd="0" destOrd="0" presId="urn:microsoft.com/office/officeart/2005/8/layout/vList2"/>
    <dgm:cxn modelId="{0C426D9C-07D1-40BD-9833-EFCE911C25C1}" type="presOf" srcId="{C38D39A1-BF67-4E28-9E1D-405B3EEA6144}" destId="{2EFD8405-3F20-476A-9058-849AE8C5FAC4}" srcOrd="0" destOrd="0" presId="urn:microsoft.com/office/officeart/2005/8/layout/vList2"/>
    <dgm:cxn modelId="{07A33E95-D4ED-479C-AA47-1168CFDA52CD}" type="presOf" srcId="{23F9755F-F13F-4BE1-9619-284EA410D759}" destId="{CA27B3A5-63EF-4E48-87BC-6EBFCA9D0F3D}" srcOrd="0" destOrd="0" presId="urn:microsoft.com/office/officeart/2005/8/layout/vList2"/>
    <dgm:cxn modelId="{71E8CC5B-A99F-445A-B982-EE9F6B492F9B}" type="presOf" srcId="{A6F0A3B4-EB54-4EF6-BF4F-622771D5AE0E}" destId="{FB20CC6F-B2A2-4747-B763-17F5CB5549F2}" srcOrd="0" destOrd="0" presId="urn:microsoft.com/office/officeart/2005/8/layout/vList2"/>
    <dgm:cxn modelId="{99A284FE-2EA4-4540-9773-8A5FEA86C918}" type="presParOf" srcId="{2EFD8405-3F20-476A-9058-849AE8C5FAC4}" destId="{6684CF83-B68C-4E3E-91A9-52F11390B2CF}" srcOrd="0" destOrd="0" presId="urn:microsoft.com/office/officeart/2005/8/layout/vList2"/>
    <dgm:cxn modelId="{64E08ADF-5DCA-4323-99A1-3AD998A91D28}" type="presParOf" srcId="{2EFD8405-3F20-476A-9058-849AE8C5FAC4}" destId="{CA27B3A5-63EF-4E48-87BC-6EBFCA9D0F3D}" srcOrd="1" destOrd="0" presId="urn:microsoft.com/office/officeart/2005/8/layout/vList2"/>
    <dgm:cxn modelId="{91DC0B09-5E85-40ED-9659-25557CD933FE}" type="presParOf" srcId="{2EFD8405-3F20-476A-9058-849AE8C5FAC4}" destId="{FB20CC6F-B2A2-4747-B763-17F5CB5549F2}" srcOrd="2" destOrd="0" presId="urn:microsoft.com/office/officeart/2005/8/layout/vList2"/>
    <dgm:cxn modelId="{4AC4A38F-BC46-43B7-8AD5-64C5C3DD021E}" type="presParOf" srcId="{2EFD8405-3F20-476A-9058-849AE8C5FAC4}" destId="{FF8F8B32-93C4-4517-9018-153BF9B00FA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FDD92E-477E-4A9D-AF98-F6D057F7406F}"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D2D00974-0825-48EA-8845-6821F1AE7C0B}">
      <dgm:prSet phldrT="[Text]" custT="1"/>
      <dgm:spPr/>
      <dgm:t>
        <a:bodyPr/>
        <a:lstStyle/>
        <a:p>
          <a:r>
            <a:rPr lang="en-US" sz="2800" dirty="0" smtClean="0"/>
            <a:t>Regional Coordinators</a:t>
          </a:r>
          <a:endParaRPr lang="en-US" sz="2800" dirty="0"/>
        </a:p>
      </dgm:t>
    </dgm:pt>
    <dgm:pt modelId="{3D6667BE-9371-40FA-8A94-9003F949E53E}" type="parTrans" cxnId="{39125496-1821-443D-9167-F06830A76F56}">
      <dgm:prSet/>
      <dgm:spPr/>
      <dgm:t>
        <a:bodyPr/>
        <a:lstStyle/>
        <a:p>
          <a:endParaRPr lang="en-US"/>
        </a:p>
      </dgm:t>
    </dgm:pt>
    <dgm:pt modelId="{B2D70370-9464-4515-84D8-09BCB12E2FDD}" type="sibTrans" cxnId="{39125496-1821-443D-9167-F06830A76F56}">
      <dgm:prSet/>
      <dgm:spPr/>
      <dgm:t>
        <a:bodyPr/>
        <a:lstStyle/>
        <a:p>
          <a:endParaRPr lang="en-US"/>
        </a:p>
      </dgm:t>
    </dgm:pt>
    <dgm:pt modelId="{454857E0-7144-400E-AF59-979769948254}">
      <dgm:prSet phldrT="[Text]" custT="1"/>
      <dgm:spPr/>
      <dgm:t>
        <a:bodyPr/>
        <a:lstStyle/>
        <a:p>
          <a:r>
            <a:rPr lang="en-US" sz="1600" dirty="0" smtClean="0"/>
            <a:t>Evelyn Wrench Series Endowment</a:t>
          </a:r>
          <a:endParaRPr lang="en-US" sz="1600" dirty="0"/>
        </a:p>
      </dgm:t>
    </dgm:pt>
    <dgm:pt modelId="{3BAC8FA0-05F6-4866-BEB9-3428F086E155}" type="parTrans" cxnId="{C048342B-6065-49CE-A84A-FC0677A664FE}">
      <dgm:prSet/>
      <dgm:spPr/>
      <dgm:t>
        <a:bodyPr/>
        <a:lstStyle/>
        <a:p>
          <a:endParaRPr lang="en-US"/>
        </a:p>
      </dgm:t>
    </dgm:pt>
    <dgm:pt modelId="{1CDA9BC3-4CEA-402A-BC05-F3B4CD90E8B6}" type="sibTrans" cxnId="{C048342B-6065-49CE-A84A-FC0677A664FE}">
      <dgm:prSet/>
      <dgm:spPr/>
      <dgm:t>
        <a:bodyPr/>
        <a:lstStyle/>
        <a:p>
          <a:endParaRPr lang="en-US"/>
        </a:p>
      </dgm:t>
    </dgm:pt>
    <dgm:pt modelId="{9C2167BB-DE1E-4D3F-A9D5-84B40E9799C0}" type="pres">
      <dgm:prSet presAssocID="{FBFDD92E-477E-4A9D-AF98-F6D057F7406F}" presName="composite" presStyleCnt="0">
        <dgm:presLayoutVars>
          <dgm:chMax val="3"/>
          <dgm:animLvl val="lvl"/>
          <dgm:resizeHandles val="exact"/>
        </dgm:presLayoutVars>
      </dgm:prSet>
      <dgm:spPr/>
      <dgm:t>
        <a:bodyPr/>
        <a:lstStyle/>
        <a:p>
          <a:endParaRPr lang="en-US"/>
        </a:p>
      </dgm:t>
    </dgm:pt>
    <dgm:pt modelId="{CF8F303D-F701-4C4D-897D-DDC26A12179B}" type="pres">
      <dgm:prSet presAssocID="{D2D00974-0825-48EA-8845-6821F1AE7C0B}" presName="gear1" presStyleLbl="node1" presStyleIdx="0" presStyleCnt="2" custScaleX="160866" custScaleY="159844" custLinFactNeighborX="6500" custLinFactNeighborY="1625">
        <dgm:presLayoutVars>
          <dgm:chMax val="1"/>
          <dgm:bulletEnabled val="1"/>
        </dgm:presLayoutVars>
      </dgm:prSet>
      <dgm:spPr/>
      <dgm:t>
        <a:bodyPr/>
        <a:lstStyle/>
        <a:p>
          <a:endParaRPr lang="en-US"/>
        </a:p>
      </dgm:t>
    </dgm:pt>
    <dgm:pt modelId="{3730719A-11C9-4E15-A9E7-2ECD1FA9BBEC}" type="pres">
      <dgm:prSet presAssocID="{D2D00974-0825-48EA-8845-6821F1AE7C0B}" presName="gear1srcNode" presStyleLbl="node1" presStyleIdx="0" presStyleCnt="2"/>
      <dgm:spPr/>
      <dgm:t>
        <a:bodyPr/>
        <a:lstStyle/>
        <a:p>
          <a:endParaRPr lang="en-US"/>
        </a:p>
      </dgm:t>
    </dgm:pt>
    <dgm:pt modelId="{1A8D19FD-4485-41C0-9C0D-AE66EDA5E24D}" type="pres">
      <dgm:prSet presAssocID="{D2D00974-0825-48EA-8845-6821F1AE7C0B}" presName="gear1dstNode" presStyleLbl="node1" presStyleIdx="0" presStyleCnt="2"/>
      <dgm:spPr/>
      <dgm:t>
        <a:bodyPr/>
        <a:lstStyle/>
        <a:p>
          <a:endParaRPr lang="en-US"/>
        </a:p>
      </dgm:t>
    </dgm:pt>
    <dgm:pt modelId="{66BD5973-CB8B-4B1A-9CBE-C394D30856D6}" type="pres">
      <dgm:prSet presAssocID="{454857E0-7144-400E-AF59-979769948254}" presName="gear2" presStyleLbl="node1" presStyleIdx="1" presStyleCnt="2" custScaleX="133850" custScaleY="129082" custLinFactNeighborX="-28304" custLinFactNeighborY="-21601">
        <dgm:presLayoutVars>
          <dgm:chMax val="1"/>
          <dgm:bulletEnabled val="1"/>
        </dgm:presLayoutVars>
      </dgm:prSet>
      <dgm:spPr/>
      <dgm:t>
        <a:bodyPr/>
        <a:lstStyle/>
        <a:p>
          <a:endParaRPr lang="en-US"/>
        </a:p>
      </dgm:t>
    </dgm:pt>
    <dgm:pt modelId="{1C96503F-726C-4587-9013-F55A8BC4D926}" type="pres">
      <dgm:prSet presAssocID="{454857E0-7144-400E-AF59-979769948254}" presName="gear2srcNode" presStyleLbl="node1" presStyleIdx="1" presStyleCnt="2"/>
      <dgm:spPr/>
      <dgm:t>
        <a:bodyPr/>
        <a:lstStyle/>
        <a:p>
          <a:endParaRPr lang="en-US"/>
        </a:p>
      </dgm:t>
    </dgm:pt>
    <dgm:pt modelId="{6FF54D62-F3F8-4CC5-9724-57E9C1711844}" type="pres">
      <dgm:prSet presAssocID="{454857E0-7144-400E-AF59-979769948254}" presName="gear2dstNode" presStyleLbl="node1" presStyleIdx="1" presStyleCnt="2"/>
      <dgm:spPr/>
      <dgm:t>
        <a:bodyPr/>
        <a:lstStyle/>
        <a:p>
          <a:endParaRPr lang="en-US"/>
        </a:p>
      </dgm:t>
    </dgm:pt>
    <dgm:pt modelId="{37D99BA3-14FF-443A-B621-8821A6CC0723}" type="pres">
      <dgm:prSet presAssocID="{B2D70370-9464-4515-84D8-09BCB12E2FDD}" presName="connector1" presStyleLbl="sibTrans2D1" presStyleIdx="0" presStyleCnt="2" custScaleX="118663" custScaleY="132057" custLinFactNeighborX="20409" custLinFactNeighborY="1761"/>
      <dgm:spPr/>
      <dgm:t>
        <a:bodyPr/>
        <a:lstStyle/>
        <a:p>
          <a:endParaRPr lang="en-US"/>
        </a:p>
      </dgm:t>
    </dgm:pt>
    <dgm:pt modelId="{5CF43AB6-2B55-4DDA-8742-3E4376260B0A}" type="pres">
      <dgm:prSet presAssocID="{1CDA9BC3-4CEA-402A-BC05-F3B4CD90E8B6}" presName="connector2" presStyleLbl="sibTrans2D1" presStyleIdx="1" presStyleCnt="2" custLinFactNeighborX="-34948" custLinFactNeighborY="-10484"/>
      <dgm:spPr/>
      <dgm:t>
        <a:bodyPr/>
        <a:lstStyle/>
        <a:p>
          <a:endParaRPr lang="en-US"/>
        </a:p>
      </dgm:t>
    </dgm:pt>
  </dgm:ptLst>
  <dgm:cxnLst>
    <dgm:cxn modelId="{C048342B-6065-49CE-A84A-FC0677A664FE}" srcId="{FBFDD92E-477E-4A9D-AF98-F6D057F7406F}" destId="{454857E0-7144-400E-AF59-979769948254}" srcOrd="1" destOrd="0" parTransId="{3BAC8FA0-05F6-4866-BEB9-3428F086E155}" sibTransId="{1CDA9BC3-4CEA-402A-BC05-F3B4CD90E8B6}"/>
    <dgm:cxn modelId="{312BD884-2E06-4889-9895-4579A55E93E5}" type="presOf" srcId="{1CDA9BC3-4CEA-402A-BC05-F3B4CD90E8B6}" destId="{5CF43AB6-2B55-4DDA-8742-3E4376260B0A}" srcOrd="0" destOrd="0" presId="urn:microsoft.com/office/officeart/2005/8/layout/gear1"/>
    <dgm:cxn modelId="{D27ED97D-D7AF-4260-95A9-32B60B4C89FD}" type="presOf" srcId="{B2D70370-9464-4515-84D8-09BCB12E2FDD}" destId="{37D99BA3-14FF-443A-B621-8821A6CC0723}" srcOrd="0" destOrd="0" presId="urn:microsoft.com/office/officeart/2005/8/layout/gear1"/>
    <dgm:cxn modelId="{FF4BAA08-06BF-4023-A214-24DD044BB836}" type="presOf" srcId="{FBFDD92E-477E-4A9D-AF98-F6D057F7406F}" destId="{9C2167BB-DE1E-4D3F-A9D5-84B40E9799C0}" srcOrd="0" destOrd="0" presId="urn:microsoft.com/office/officeart/2005/8/layout/gear1"/>
    <dgm:cxn modelId="{39125496-1821-443D-9167-F06830A76F56}" srcId="{FBFDD92E-477E-4A9D-AF98-F6D057F7406F}" destId="{D2D00974-0825-48EA-8845-6821F1AE7C0B}" srcOrd="0" destOrd="0" parTransId="{3D6667BE-9371-40FA-8A94-9003F949E53E}" sibTransId="{B2D70370-9464-4515-84D8-09BCB12E2FDD}"/>
    <dgm:cxn modelId="{FA1CE7AC-4DCB-4127-817A-89A75190B9C5}" type="presOf" srcId="{454857E0-7144-400E-AF59-979769948254}" destId="{66BD5973-CB8B-4B1A-9CBE-C394D30856D6}" srcOrd="0" destOrd="0" presId="urn:microsoft.com/office/officeart/2005/8/layout/gear1"/>
    <dgm:cxn modelId="{E74DEE01-3273-4A2B-BD5C-F662249F0D1F}" type="presOf" srcId="{454857E0-7144-400E-AF59-979769948254}" destId="{6FF54D62-F3F8-4CC5-9724-57E9C1711844}" srcOrd="2" destOrd="0" presId="urn:microsoft.com/office/officeart/2005/8/layout/gear1"/>
    <dgm:cxn modelId="{A32EC71C-8895-4C7A-AD10-B319187580A3}" type="presOf" srcId="{D2D00974-0825-48EA-8845-6821F1AE7C0B}" destId="{CF8F303D-F701-4C4D-897D-DDC26A12179B}" srcOrd="0" destOrd="0" presId="urn:microsoft.com/office/officeart/2005/8/layout/gear1"/>
    <dgm:cxn modelId="{9DF02436-6975-4917-8F75-73E714208C22}" type="presOf" srcId="{D2D00974-0825-48EA-8845-6821F1AE7C0B}" destId="{1A8D19FD-4485-41C0-9C0D-AE66EDA5E24D}" srcOrd="2" destOrd="0" presId="urn:microsoft.com/office/officeart/2005/8/layout/gear1"/>
    <dgm:cxn modelId="{B7CBDD8C-D095-4C65-AEB1-9FF1E9E723FB}" type="presOf" srcId="{D2D00974-0825-48EA-8845-6821F1AE7C0B}" destId="{3730719A-11C9-4E15-A9E7-2ECD1FA9BBEC}" srcOrd="1" destOrd="0" presId="urn:microsoft.com/office/officeart/2005/8/layout/gear1"/>
    <dgm:cxn modelId="{8BA4F4E2-9CDC-41B5-A647-62571065767C}" type="presOf" srcId="{454857E0-7144-400E-AF59-979769948254}" destId="{1C96503F-726C-4587-9013-F55A8BC4D926}" srcOrd="1" destOrd="0" presId="urn:microsoft.com/office/officeart/2005/8/layout/gear1"/>
    <dgm:cxn modelId="{75BE8C93-8E83-4F23-A903-D6DE706FF310}" type="presParOf" srcId="{9C2167BB-DE1E-4D3F-A9D5-84B40E9799C0}" destId="{CF8F303D-F701-4C4D-897D-DDC26A12179B}" srcOrd="0" destOrd="0" presId="urn:microsoft.com/office/officeart/2005/8/layout/gear1"/>
    <dgm:cxn modelId="{0D8C8A8F-B43D-4AEC-86DF-BCB883943EBC}" type="presParOf" srcId="{9C2167BB-DE1E-4D3F-A9D5-84B40E9799C0}" destId="{3730719A-11C9-4E15-A9E7-2ECD1FA9BBEC}" srcOrd="1" destOrd="0" presId="urn:microsoft.com/office/officeart/2005/8/layout/gear1"/>
    <dgm:cxn modelId="{9A3807B1-06D9-47EC-80D7-822E5E2D9AA4}" type="presParOf" srcId="{9C2167BB-DE1E-4D3F-A9D5-84B40E9799C0}" destId="{1A8D19FD-4485-41C0-9C0D-AE66EDA5E24D}" srcOrd="2" destOrd="0" presId="urn:microsoft.com/office/officeart/2005/8/layout/gear1"/>
    <dgm:cxn modelId="{0396C8F1-0DC1-4998-815F-7D33AB114FDC}" type="presParOf" srcId="{9C2167BB-DE1E-4D3F-A9D5-84B40E9799C0}" destId="{66BD5973-CB8B-4B1A-9CBE-C394D30856D6}" srcOrd="3" destOrd="0" presId="urn:microsoft.com/office/officeart/2005/8/layout/gear1"/>
    <dgm:cxn modelId="{45BE9B31-03EE-4A72-91A2-0786B5F52F28}" type="presParOf" srcId="{9C2167BB-DE1E-4D3F-A9D5-84B40E9799C0}" destId="{1C96503F-726C-4587-9013-F55A8BC4D926}" srcOrd="4" destOrd="0" presId="urn:microsoft.com/office/officeart/2005/8/layout/gear1"/>
    <dgm:cxn modelId="{F38D9E84-857B-4526-8341-CDCD345A44C3}" type="presParOf" srcId="{9C2167BB-DE1E-4D3F-A9D5-84B40E9799C0}" destId="{6FF54D62-F3F8-4CC5-9724-57E9C1711844}" srcOrd="5" destOrd="0" presId="urn:microsoft.com/office/officeart/2005/8/layout/gear1"/>
    <dgm:cxn modelId="{7DDA97B9-285A-4BD6-BE0F-02C8008AA4FC}" type="presParOf" srcId="{9C2167BB-DE1E-4D3F-A9D5-84B40E9799C0}" destId="{37D99BA3-14FF-443A-B621-8821A6CC0723}" srcOrd="6" destOrd="0" presId="urn:microsoft.com/office/officeart/2005/8/layout/gear1"/>
    <dgm:cxn modelId="{7080E18C-D06F-4CD1-B668-8D6D751B5405}" type="presParOf" srcId="{9C2167BB-DE1E-4D3F-A9D5-84B40E9799C0}" destId="{5CF43AB6-2B55-4DDA-8742-3E4376260B0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F7FD2A-0E1E-4930-A9FC-09094CB5E69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CDDFCA5-1E00-4722-B22F-78CF7C5A8998}">
      <dgm:prSet/>
      <dgm:spPr/>
      <dgm:t>
        <a:bodyPr/>
        <a:lstStyle/>
        <a:p>
          <a:pPr rtl="0"/>
          <a:r>
            <a:rPr lang="en-US"/>
            <a:t>Raises money</a:t>
          </a:r>
        </a:p>
      </dgm:t>
    </dgm:pt>
    <dgm:pt modelId="{7371114A-A064-424D-A7FF-88EB53B1C691}" type="parTrans" cxnId="{342020EC-53CA-45D0-B3E4-C2317F4A4BBD}">
      <dgm:prSet/>
      <dgm:spPr/>
      <dgm:t>
        <a:bodyPr/>
        <a:lstStyle/>
        <a:p>
          <a:endParaRPr lang="en-US"/>
        </a:p>
      </dgm:t>
    </dgm:pt>
    <dgm:pt modelId="{C205CBF5-7674-4F59-9AB2-1EE188CF2173}" type="sibTrans" cxnId="{342020EC-53CA-45D0-B3E4-C2317F4A4BBD}">
      <dgm:prSet/>
      <dgm:spPr/>
      <dgm:t>
        <a:bodyPr/>
        <a:lstStyle/>
        <a:p>
          <a:endParaRPr lang="en-US"/>
        </a:p>
      </dgm:t>
    </dgm:pt>
    <dgm:pt modelId="{1C1578CE-8CC7-4978-BF1B-66AB2803EE65}">
      <dgm:prSet/>
      <dgm:spPr/>
      <dgm:t>
        <a:bodyPr/>
        <a:lstStyle/>
        <a:p>
          <a:pPr rtl="0"/>
          <a:r>
            <a:rPr lang="en-US" dirty="0"/>
            <a:t>Rejuvenates people, renews vision</a:t>
          </a:r>
        </a:p>
      </dgm:t>
    </dgm:pt>
    <dgm:pt modelId="{365467E5-6163-477A-9A38-D18B9E60BFA0}" type="parTrans" cxnId="{C9E4DFE3-111D-4280-BF91-A4F30EF3908A}">
      <dgm:prSet/>
      <dgm:spPr/>
      <dgm:t>
        <a:bodyPr/>
        <a:lstStyle/>
        <a:p>
          <a:endParaRPr lang="en-US"/>
        </a:p>
      </dgm:t>
    </dgm:pt>
    <dgm:pt modelId="{49815AF1-923C-4C6C-A8FC-E0FC063C7BA4}" type="sibTrans" cxnId="{C9E4DFE3-111D-4280-BF91-A4F30EF3908A}">
      <dgm:prSet/>
      <dgm:spPr/>
      <dgm:t>
        <a:bodyPr/>
        <a:lstStyle/>
        <a:p>
          <a:endParaRPr lang="en-US"/>
        </a:p>
      </dgm:t>
    </dgm:pt>
    <dgm:pt modelId="{16438E5C-566B-4011-AF5E-ED74BA9900E7}">
      <dgm:prSet/>
      <dgm:spPr/>
      <dgm:t>
        <a:bodyPr/>
        <a:lstStyle/>
        <a:p>
          <a:pPr rtl="0"/>
          <a:r>
            <a:rPr lang="en-US" dirty="0"/>
            <a:t>Increases volunteerism</a:t>
          </a:r>
        </a:p>
      </dgm:t>
    </dgm:pt>
    <dgm:pt modelId="{9B2DCF38-D9BC-47D9-A067-46248754D6A2}" type="parTrans" cxnId="{47FCB098-F5C9-4BCB-B737-FEECEFDB42C4}">
      <dgm:prSet/>
      <dgm:spPr/>
      <dgm:t>
        <a:bodyPr/>
        <a:lstStyle/>
        <a:p>
          <a:endParaRPr lang="en-US"/>
        </a:p>
      </dgm:t>
    </dgm:pt>
    <dgm:pt modelId="{0177ECD9-B7C3-466F-BEA0-480E0B8FD887}" type="sibTrans" cxnId="{47FCB098-F5C9-4BCB-B737-FEECEFDB42C4}">
      <dgm:prSet/>
      <dgm:spPr/>
      <dgm:t>
        <a:bodyPr/>
        <a:lstStyle/>
        <a:p>
          <a:endParaRPr lang="en-US"/>
        </a:p>
      </dgm:t>
    </dgm:pt>
    <dgm:pt modelId="{3F21B0BF-31D6-4DB8-B21E-5F5DDD2B00B2}">
      <dgm:prSet/>
      <dgm:spPr/>
      <dgm:t>
        <a:bodyPr/>
        <a:lstStyle/>
        <a:p>
          <a:pPr rtl="0"/>
          <a:r>
            <a:rPr lang="en-US" dirty="0"/>
            <a:t>Improves fundraising skills and confidence</a:t>
          </a:r>
        </a:p>
      </dgm:t>
    </dgm:pt>
    <dgm:pt modelId="{77B9869E-1491-4669-8A07-3DF422980EFA}" type="parTrans" cxnId="{7612A242-728F-4B33-BC35-3C4B6B8F28F0}">
      <dgm:prSet/>
      <dgm:spPr/>
      <dgm:t>
        <a:bodyPr/>
        <a:lstStyle/>
        <a:p>
          <a:endParaRPr lang="en-US"/>
        </a:p>
      </dgm:t>
    </dgm:pt>
    <dgm:pt modelId="{D301EF0C-7935-4681-B657-3617F541D4E9}" type="sibTrans" cxnId="{7612A242-728F-4B33-BC35-3C4B6B8F28F0}">
      <dgm:prSet/>
      <dgm:spPr/>
      <dgm:t>
        <a:bodyPr/>
        <a:lstStyle/>
        <a:p>
          <a:endParaRPr lang="en-US"/>
        </a:p>
      </dgm:t>
    </dgm:pt>
    <dgm:pt modelId="{8FDBACC3-30E9-4242-92A5-0679CC0526DD}">
      <dgm:prSet/>
      <dgm:spPr/>
      <dgm:t>
        <a:bodyPr/>
        <a:lstStyle/>
        <a:p>
          <a:pPr rtl="0"/>
          <a:r>
            <a:rPr lang="en-US" dirty="0"/>
            <a:t>Raises visibility and boosts public image</a:t>
          </a:r>
        </a:p>
      </dgm:t>
    </dgm:pt>
    <dgm:pt modelId="{97F9E74D-E14A-4CD1-86B3-90776F1D9CB7}" type="parTrans" cxnId="{09096759-E55D-4854-A669-D129868BE150}">
      <dgm:prSet/>
      <dgm:spPr/>
      <dgm:t>
        <a:bodyPr/>
        <a:lstStyle/>
        <a:p>
          <a:endParaRPr lang="en-US"/>
        </a:p>
      </dgm:t>
    </dgm:pt>
    <dgm:pt modelId="{00536247-1048-4DE2-8066-3ED8F5DA26FB}" type="sibTrans" cxnId="{09096759-E55D-4854-A669-D129868BE150}">
      <dgm:prSet/>
      <dgm:spPr/>
      <dgm:t>
        <a:bodyPr/>
        <a:lstStyle/>
        <a:p>
          <a:endParaRPr lang="en-US"/>
        </a:p>
      </dgm:t>
    </dgm:pt>
    <dgm:pt modelId="{045860B3-3A17-45C3-BF2D-5AD788FE83FD}" type="pres">
      <dgm:prSet presAssocID="{65F7FD2A-0E1E-4930-A9FC-09094CB5E69F}" presName="Name0" presStyleCnt="0">
        <dgm:presLayoutVars>
          <dgm:chPref val="1"/>
          <dgm:dir/>
          <dgm:animOne val="branch"/>
          <dgm:animLvl val="lvl"/>
          <dgm:resizeHandles/>
        </dgm:presLayoutVars>
      </dgm:prSet>
      <dgm:spPr/>
      <dgm:t>
        <a:bodyPr/>
        <a:lstStyle/>
        <a:p>
          <a:endParaRPr lang="en-US"/>
        </a:p>
      </dgm:t>
    </dgm:pt>
    <dgm:pt modelId="{8D3AAC15-06EC-45D9-AA55-40106569D36F}" type="pres">
      <dgm:prSet presAssocID="{1CDDFCA5-1E00-4722-B22F-78CF7C5A8998}" presName="vertOne" presStyleCnt="0"/>
      <dgm:spPr/>
    </dgm:pt>
    <dgm:pt modelId="{86B07BA4-7541-4DF9-B780-77442AD52239}" type="pres">
      <dgm:prSet presAssocID="{1CDDFCA5-1E00-4722-B22F-78CF7C5A8998}" presName="txOne" presStyleLbl="node0" presStyleIdx="0" presStyleCnt="1">
        <dgm:presLayoutVars>
          <dgm:chPref val="3"/>
        </dgm:presLayoutVars>
      </dgm:prSet>
      <dgm:spPr/>
      <dgm:t>
        <a:bodyPr/>
        <a:lstStyle/>
        <a:p>
          <a:endParaRPr lang="en-US"/>
        </a:p>
      </dgm:t>
    </dgm:pt>
    <dgm:pt modelId="{069BE1E0-3275-49B8-8D3B-EE36BA0EEFA9}" type="pres">
      <dgm:prSet presAssocID="{1CDDFCA5-1E00-4722-B22F-78CF7C5A8998}" presName="parTransOne" presStyleCnt="0"/>
      <dgm:spPr/>
    </dgm:pt>
    <dgm:pt modelId="{D5CE5F14-9E47-4291-86D6-6F15590DC071}" type="pres">
      <dgm:prSet presAssocID="{1CDDFCA5-1E00-4722-B22F-78CF7C5A8998}" presName="horzOne" presStyleCnt="0"/>
      <dgm:spPr/>
    </dgm:pt>
    <dgm:pt modelId="{6A834BEF-0F55-477B-814D-7FD3CB41F785}" type="pres">
      <dgm:prSet presAssocID="{1C1578CE-8CC7-4978-BF1B-66AB2803EE65}" presName="vertTwo" presStyleCnt="0"/>
      <dgm:spPr/>
    </dgm:pt>
    <dgm:pt modelId="{42CF4116-9570-417E-8056-744B890AA60A}" type="pres">
      <dgm:prSet presAssocID="{1C1578CE-8CC7-4978-BF1B-66AB2803EE65}" presName="txTwo" presStyleLbl="node2" presStyleIdx="0" presStyleCnt="4">
        <dgm:presLayoutVars>
          <dgm:chPref val="3"/>
        </dgm:presLayoutVars>
      </dgm:prSet>
      <dgm:spPr/>
      <dgm:t>
        <a:bodyPr/>
        <a:lstStyle/>
        <a:p>
          <a:endParaRPr lang="en-US"/>
        </a:p>
      </dgm:t>
    </dgm:pt>
    <dgm:pt modelId="{55C60EF0-ACC9-4D53-BCA1-CFE748E2A86E}" type="pres">
      <dgm:prSet presAssocID="{1C1578CE-8CC7-4978-BF1B-66AB2803EE65}" presName="horzTwo" presStyleCnt="0"/>
      <dgm:spPr/>
    </dgm:pt>
    <dgm:pt modelId="{81357DB8-3F7F-40B5-8DDF-305DE9903084}" type="pres">
      <dgm:prSet presAssocID="{49815AF1-923C-4C6C-A8FC-E0FC063C7BA4}" presName="sibSpaceTwo" presStyleCnt="0"/>
      <dgm:spPr/>
    </dgm:pt>
    <dgm:pt modelId="{AA888D4D-849C-40E8-BD06-A66726D7E86E}" type="pres">
      <dgm:prSet presAssocID="{16438E5C-566B-4011-AF5E-ED74BA9900E7}" presName="vertTwo" presStyleCnt="0"/>
      <dgm:spPr/>
    </dgm:pt>
    <dgm:pt modelId="{E1793732-E165-448F-A57C-2BF7BD4E7EBD}" type="pres">
      <dgm:prSet presAssocID="{16438E5C-566B-4011-AF5E-ED74BA9900E7}" presName="txTwo" presStyleLbl="node2" presStyleIdx="1" presStyleCnt="4">
        <dgm:presLayoutVars>
          <dgm:chPref val="3"/>
        </dgm:presLayoutVars>
      </dgm:prSet>
      <dgm:spPr/>
      <dgm:t>
        <a:bodyPr/>
        <a:lstStyle/>
        <a:p>
          <a:endParaRPr lang="en-US"/>
        </a:p>
      </dgm:t>
    </dgm:pt>
    <dgm:pt modelId="{33B8B775-727B-4343-A6B0-F986161B379A}" type="pres">
      <dgm:prSet presAssocID="{16438E5C-566B-4011-AF5E-ED74BA9900E7}" presName="horzTwo" presStyleCnt="0"/>
      <dgm:spPr/>
    </dgm:pt>
    <dgm:pt modelId="{00B8B9D3-9465-4579-898B-A22033A80771}" type="pres">
      <dgm:prSet presAssocID="{0177ECD9-B7C3-466F-BEA0-480E0B8FD887}" presName="sibSpaceTwo" presStyleCnt="0"/>
      <dgm:spPr/>
    </dgm:pt>
    <dgm:pt modelId="{EAE4A224-F198-485A-9A68-9FBD37C4EB7F}" type="pres">
      <dgm:prSet presAssocID="{3F21B0BF-31D6-4DB8-B21E-5F5DDD2B00B2}" presName="vertTwo" presStyleCnt="0"/>
      <dgm:spPr/>
    </dgm:pt>
    <dgm:pt modelId="{013C4CCB-7CF9-4A80-AE92-EA43930A6618}" type="pres">
      <dgm:prSet presAssocID="{3F21B0BF-31D6-4DB8-B21E-5F5DDD2B00B2}" presName="txTwo" presStyleLbl="node2" presStyleIdx="2" presStyleCnt="4">
        <dgm:presLayoutVars>
          <dgm:chPref val="3"/>
        </dgm:presLayoutVars>
      </dgm:prSet>
      <dgm:spPr/>
      <dgm:t>
        <a:bodyPr/>
        <a:lstStyle/>
        <a:p>
          <a:endParaRPr lang="en-US"/>
        </a:p>
      </dgm:t>
    </dgm:pt>
    <dgm:pt modelId="{2C718F8A-E5F1-4D3B-8FE9-16BF021D5CFF}" type="pres">
      <dgm:prSet presAssocID="{3F21B0BF-31D6-4DB8-B21E-5F5DDD2B00B2}" presName="horzTwo" presStyleCnt="0"/>
      <dgm:spPr/>
    </dgm:pt>
    <dgm:pt modelId="{6431E0C5-2C52-49C7-919B-A959BF480CF5}" type="pres">
      <dgm:prSet presAssocID="{D301EF0C-7935-4681-B657-3617F541D4E9}" presName="sibSpaceTwo" presStyleCnt="0"/>
      <dgm:spPr/>
    </dgm:pt>
    <dgm:pt modelId="{AEB8F306-593D-453F-A6F2-0CC296022F43}" type="pres">
      <dgm:prSet presAssocID="{8FDBACC3-30E9-4242-92A5-0679CC0526DD}" presName="vertTwo" presStyleCnt="0"/>
      <dgm:spPr/>
    </dgm:pt>
    <dgm:pt modelId="{0883A7B2-1CA2-48FA-AFC3-5F0BD16D14C8}" type="pres">
      <dgm:prSet presAssocID="{8FDBACC3-30E9-4242-92A5-0679CC0526DD}" presName="txTwo" presStyleLbl="node2" presStyleIdx="3" presStyleCnt="4">
        <dgm:presLayoutVars>
          <dgm:chPref val="3"/>
        </dgm:presLayoutVars>
      </dgm:prSet>
      <dgm:spPr/>
      <dgm:t>
        <a:bodyPr/>
        <a:lstStyle/>
        <a:p>
          <a:endParaRPr lang="en-US"/>
        </a:p>
      </dgm:t>
    </dgm:pt>
    <dgm:pt modelId="{23E62370-1C0E-4D2B-B3BE-05D3BEDEAFB0}" type="pres">
      <dgm:prSet presAssocID="{8FDBACC3-30E9-4242-92A5-0679CC0526DD}" presName="horzTwo" presStyleCnt="0"/>
      <dgm:spPr/>
    </dgm:pt>
  </dgm:ptLst>
  <dgm:cxnLst>
    <dgm:cxn modelId="{C45258B5-4CC3-409C-B960-73F5C5B75B75}" type="presOf" srcId="{3F21B0BF-31D6-4DB8-B21E-5F5DDD2B00B2}" destId="{013C4CCB-7CF9-4A80-AE92-EA43930A6618}" srcOrd="0" destOrd="0" presId="urn:microsoft.com/office/officeart/2005/8/layout/hierarchy4"/>
    <dgm:cxn modelId="{342020EC-53CA-45D0-B3E4-C2317F4A4BBD}" srcId="{65F7FD2A-0E1E-4930-A9FC-09094CB5E69F}" destId="{1CDDFCA5-1E00-4722-B22F-78CF7C5A8998}" srcOrd="0" destOrd="0" parTransId="{7371114A-A064-424D-A7FF-88EB53B1C691}" sibTransId="{C205CBF5-7674-4F59-9AB2-1EE188CF2173}"/>
    <dgm:cxn modelId="{D01C714B-63DA-44EC-BC90-6E11277CDFFB}" type="presOf" srcId="{16438E5C-566B-4011-AF5E-ED74BA9900E7}" destId="{E1793732-E165-448F-A57C-2BF7BD4E7EBD}" srcOrd="0" destOrd="0" presId="urn:microsoft.com/office/officeart/2005/8/layout/hierarchy4"/>
    <dgm:cxn modelId="{F2FF345B-7574-4563-AFFC-E4040821512F}" type="presOf" srcId="{1CDDFCA5-1E00-4722-B22F-78CF7C5A8998}" destId="{86B07BA4-7541-4DF9-B780-77442AD52239}" srcOrd="0" destOrd="0" presId="urn:microsoft.com/office/officeart/2005/8/layout/hierarchy4"/>
    <dgm:cxn modelId="{09096759-E55D-4854-A669-D129868BE150}" srcId="{1CDDFCA5-1E00-4722-B22F-78CF7C5A8998}" destId="{8FDBACC3-30E9-4242-92A5-0679CC0526DD}" srcOrd="3" destOrd="0" parTransId="{97F9E74D-E14A-4CD1-86B3-90776F1D9CB7}" sibTransId="{00536247-1048-4DE2-8066-3ED8F5DA26FB}"/>
    <dgm:cxn modelId="{DB5FC51A-1512-47A2-9010-008127ADB389}" type="presOf" srcId="{8FDBACC3-30E9-4242-92A5-0679CC0526DD}" destId="{0883A7B2-1CA2-48FA-AFC3-5F0BD16D14C8}" srcOrd="0" destOrd="0" presId="urn:microsoft.com/office/officeart/2005/8/layout/hierarchy4"/>
    <dgm:cxn modelId="{47FCB098-F5C9-4BCB-B737-FEECEFDB42C4}" srcId="{1CDDFCA5-1E00-4722-B22F-78CF7C5A8998}" destId="{16438E5C-566B-4011-AF5E-ED74BA9900E7}" srcOrd="1" destOrd="0" parTransId="{9B2DCF38-D9BC-47D9-A067-46248754D6A2}" sibTransId="{0177ECD9-B7C3-466F-BEA0-480E0B8FD887}"/>
    <dgm:cxn modelId="{86FECE40-41E7-449E-BCDE-CB6766EECD32}" type="presOf" srcId="{65F7FD2A-0E1E-4930-A9FC-09094CB5E69F}" destId="{045860B3-3A17-45C3-BF2D-5AD788FE83FD}" srcOrd="0" destOrd="0" presId="urn:microsoft.com/office/officeart/2005/8/layout/hierarchy4"/>
    <dgm:cxn modelId="{7ED72F0B-67CD-4763-823F-F26E83F9CDC3}" type="presOf" srcId="{1C1578CE-8CC7-4978-BF1B-66AB2803EE65}" destId="{42CF4116-9570-417E-8056-744B890AA60A}" srcOrd="0" destOrd="0" presId="urn:microsoft.com/office/officeart/2005/8/layout/hierarchy4"/>
    <dgm:cxn modelId="{7612A242-728F-4B33-BC35-3C4B6B8F28F0}" srcId="{1CDDFCA5-1E00-4722-B22F-78CF7C5A8998}" destId="{3F21B0BF-31D6-4DB8-B21E-5F5DDD2B00B2}" srcOrd="2" destOrd="0" parTransId="{77B9869E-1491-4669-8A07-3DF422980EFA}" sibTransId="{D301EF0C-7935-4681-B657-3617F541D4E9}"/>
    <dgm:cxn modelId="{C9E4DFE3-111D-4280-BF91-A4F30EF3908A}" srcId="{1CDDFCA5-1E00-4722-B22F-78CF7C5A8998}" destId="{1C1578CE-8CC7-4978-BF1B-66AB2803EE65}" srcOrd="0" destOrd="0" parTransId="{365467E5-6163-477A-9A38-D18B9E60BFA0}" sibTransId="{49815AF1-923C-4C6C-A8FC-E0FC063C7BA4}"/>
    <dgm:cxn modelId="{18D9C7EB-C4EC-4168-8A12-8E98BBFB28E2}" type="presParOf" srcId="{045860B3-3A17-45C3-BF2D-5AD788FE83FD}" destId="{8D3AAC15-06EC-45D9-AA55-40106569D36F}" srcOrd="0" destOrd="0" presId="urn:microsoft.com/office/officeart/2005/8/layout/hierarchy4"/>
    <dgm:cxn modelId="{C119846E-B32A-439F-BF43-28FC03FFB95C}" type="presParOf" srcId="{8D3AAC15-06EC-45D9-AA55-40106569D36F}" destId="{86B07BA4-7541-4DF9-B780-77442AD52239}" srcOrd="0" destOrd="0" presId="urn:microsoft.com/office/officeart/2005/8/layout/hierarchy4"/>
    <dgm:cxn modelId="{6F8FCACA-4A40-4506-9886-6E70E8E86AA3}" type="presParOf" srcId="{8D3AAC15-06EC-45D9-AA55-40106569D36F}" destId="{069BE1E0-3275-49B8-8D3B-EE36BA0EEFA9}" srcOrd="1" destOrd="0" presId="urn:microsoft.com/office/officeart/2005/8/layout/hierarchy4"/>
    <dgm:cxn modelId="{3DB45D95-B67F-45E5-88E5-9BBE1B7B315E}" type="presParOf" srcId="{8D3AAC15-06EC-45D9-AA55-40106569D36F}" destId="{D5CE5F14-9E47-4291-86D6-6F15590DC071}" srcOrd="2" destOrd="0" presId="urn:microsoft.com/office/officeart/2005/8/layout/hierarchy4"/>
    <dgm:cxn modelId="{732E9FC6-7335-4251-9FDD-BE4316599D2F}" type="presParOf" srcId="{D5CE5F14-9E47-4291-86D6-6F15590DC071}" destId="{6A834BEF-0F55-477B-814D-7FD3CB41F785}" srcOrd="0" destOrd="0" presId="urn:microsoft.com/office/officeart/2005/8/layout/hierarchy4"/>
    <dgm:cxn modelId="{56E3AA88-9731-49C4-8EA7-57C5C7AD549A}" type="presParOf" srcId="{6A834BEF-0F55-477B-814D-7FD3CB41F785}" destId="{42CF4116-9570-417E-8056-744B890AA60A}" srcOrd="0" destOrd="0" presId="urn:microsoft.com/office/officeart/2005/8/layout/hierarchy4"/>
    <dgm:cxn modelId="{702CA195-6586-4B42-83AB-336DF4F66A62}" type="presParOf" srcId="{6A834BEF-0F55-477B-814D-7FD3CB41F785}" destId="{55C60EF0-ACC9-4D53-BCA1-CFE748E2A86E}" srcOrd="1" destOrd="0" presId="urn:microsoft.com/office/officeart/2005/8/layout/hierarchy4"/>
    <dgm:cxn modelId="{9C4A13EC-F05D-4179-B40F-D24EA0585EA1}" type="presParOf" srcId="{D5CE5F14-9E47-4291-86D6-6F15590DC071}" destId="{81357DB8-3F7F-40B5-8DDF-305DE9903084}" srcOrd="1" destOrd="0" presId="urn:microsoft.com/office/officeart/2005/8/layout/hierarchy4"/>
    <dgm:cxn modelId="{F208EC73-F97A-492A-B879-91851C1B0E18}" type="presParOf" srcId="{D5CE5F14-9E47-4291-86D6-6F15590DC071}" destId="{AA888D4D-849C-40E8-BD06-A66726D7E86E}" srcOrd="2" destOrd="0" presId="urn:microsoft.com/office/officeart/2005/8/layout/hierarchy4"/>
    <dgm:cxn modelId="{546AD971-96B0-45DF-91DF-BCEA1A761DFB}" type="presParOf" srcId="{AA888D4D-849C-40E8-BD06-A66726D7E86E}" destId="{E1793732-E165-448F-A57C-2BF7BD4E7EBD}" srcOrd="0" destOrd="0" presId="urn:microsoft.com/office/officeart/2005/8/layout/hierarchy4"/>
    <dgm:cxn modelId="{89494C42-E58C-419B-9578-EE182EA01994}" type="presParOf" srcId="{AA888D4D-849C-40E8-BD06-A66726D7E86E}" destId="{33B8B775-727B-4343-A6B0-F986161B379A}" srcOrd="1" destOrd="0" presId="urn:microsoft.com/office/officeart/2005/8/layout/hierarchy4"/>
    <dgm:cxn modelId="{1D70CBBD-15A4-4BA6-AC3B-5FFFC61145D2}" type="presParOf" srcId="{D5CE5F14-9E47-4291-86D6-6F15590DC071}" destId="{00B8B9D3-9465-4579-898B-A22033A80771}" srcOrd="3" destOrd="0" presId="urn:microsoft.com/office/officeart/2005/8/layout/hierarchy4"/>
    <dgm:cxn modelId="{E32D8EF6-9D5F-42C6-B142-DBFC39F9DBA5}" type="presParOf" srcId="{D5CE5F14-9E47-4291-86D6-6F15590DC071}" destId="{EAE4A224-F198-485A-9A68-9FBD37C4EB7F}" srcOrd="4" destOrd="0" presId="urn:microsoft.com/office/officeart/2005/8/layout/hierarchy4"/>
    <dgm:cxn modelId="{4EE1B652-7D61-4356-87CC-0D062467F9EA}" type="presParOf" srcId="{EAE4A224-F198-485A-9A68-9FBD37C4EB7F}" destId="{013C4CCB-7CF9-4A80-AE92-EA43930A6618}" srcOrd="0" destOrd="0" presId="urn:microsoft.com/office/officeart/2005/8/layout/hierarchy4"/>
    <dgm:cxn modelId="{BFE8EAFA-F4A3-4B97-9197-9D0F00DF2B41}" type="presParOf" srcId="{EAE4A224-F198-485A-9A68-9FBD37C4EB7F}" destId="{2C718F8A-E5F1-4D3B-8FE9-16BF021D5CFF}" srcOrd="1" destOrd="0" presId="urn:microsoft.com/office/officeart/2005/8/layout/hierarchy4"/>
    <dgm:cxn modelId="{BA20E0B0-3C54-4034-81CF-DF9A757B87F5}" type="presParOf" srcId="{D5CE5F14-9E47-4291-86D6-6F15590DC071}" destId="{6431E0C5-2C52-49C7-919B-A959BF480CF5}" srcOrd="5" destOrd="0" presId="urn:microsoft.com/office/officeart/2005/8/layout/hierarchy4"/>
    <dgm:cxn modelId="{CE38C6C0-0D9B-4FEB-9008-71CB932BE7E5}" type="presParOf" srcId="{D5CE5F14-9E47-4291-86D6-6F15590DC071}" destId="{AEB8F306-593D-453F-A6F2-0CC296022F43}" srcOrd="6" destOrd="0" presId="urn:microsoft.com/office/officeart/2005/8/layout/hierarchy4"/>
    <dgm:cxn modelId="{189826A9-EE2B-42E7-B344-D98928C89D49}" type="presParOf" srcId="{AEB8F306-593D-453F-A6F2-0CC296022F43}" destId="{0883A7B2-1CA2-48FA-AFC3-5F0BD16D14C8}" srcOrd="0" destOrd="0" presId="urn:microsoft.com/office/officeart/2005/8/layout/hierarchy4"/>
    <dgm:cxn modelId="{D99E2B2C-8704-497B-8917-FEF13F698958}" type="presParOf" srcId="{AEB8F306-593D-453F-A6F2-0CC296022F43}" destId="{23E62370-1C0E-4D2B-B3BE-05D3BEDEAFB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61E97C-C424-4C8E-BF91-788B54514DA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269233A-3121-4B0B-B7F3-FF264705BD09}">
      <dgm:prSet/>
      <dgm:spPr/>
      <dgm:t>
        <a:bodyPr/>
        <a:lstStyle/>
        <a:p>
          <a:pPr rtl="0"/>
          <a:r>
            <a:rPr lang="en-US"/>
            <a:t>Brick-and-mortar (building projects)</a:t>
          </a:r>
        </a:p>
      </dgm:t>
    </dgm:pt>
    <dgm:pt modelId="{EAF6A938-CE26-402F-B470-63D8DFF6E5E9}" type="parTrans" cxnId="{982171EB-D7F4-49B8-95E9-3DEBAD0FA95B}">
      <dgm:prSet/>
      <dgm:spPr/>
      <dgm:t>
        <a:bodyPr/>
        <a:lstStyle/>
        <a:p>
          <a:endParaRPr lang="en-US"/>
        </a:p>
      </dgm:t>
    </dgm:pt>
    <dgm:pt modelId="{A300C391-34E6-4544-B6D2-F91CC57C9BFD}" type="sibTrans" cxnId="{982171EB-D7F4-49B8-95E9-3DEBAD0FA95B}">
      <dgm:prSet/>
      <dgm:spPr/>
      <dgm:t>
        <a:bodyPr/>
        <a:lstStyle/>
        <a:p>
          <a:endParaRPr lang="en-US"/>
        </a:p>
      </dgm:t>
    </dgm:pt>
    <dgm:pt modelId="{4E856BDC-F421-472B-94A7-306770AEB969}">
      <dgm:prSet/>
      <dgm:spPr/>
      <dgm:t>
        <a:bodyPr/>
        <a:lstStyle/>
        <a:p>
          <a:pPr rtl="0"/>
          <a:r>
            <a:rPr lang="en-US"/>
            <a:t>Special projects (equipment, one-time start-up funds)</a:t>
          </a:r>
        </a:p>
      </dgm:t>
    </dgm:pt>
    <dgm:pt modelId="{06A3C23F-34C0-449C-A70C-B77B09FDC060}" type="parTrans" cxnId="{91D54ECF-F9C6-46EB-A681-58AA64A78729}">
      <dgm:prSet/>
      <dgm:spPr/>
      <dgm:t>
        <a:bodyPr/>
        <a:lstStyle/>
        <a:p>
          <a:endParaRPr lang="en-US"/>
        </a:p>
      </dgm:t>
    </dgm:pt>
    <dgm:pt modelId="{91ED94C4-DEE0-4C9B-B51D-2EA394495B5B}" type="sibTrans" cxnId="{91D54ECF-F9C6-46EB-A681-58AA64A78729}">
      <dgm:prSet/>
      <dgm:spPr/>
      <dgm:t>
        <a:bodyPr/>
        <a:lstStyle/>
        <a:p>
          <a:endParaRPr lang="en-US"/>
        </a:p>
      </dgm:t>
    </dgm:pt>
    <dgm:pt modelId="{F138FB95-8E9C-49EA-A3F8-0F328241FE6B}">
      <dgm:prSet/>
      <dgm:spPr/>
      <dgm:t>
        <a:bodyPr/>
        <a:lstStyle/>
        <a:p>
          <a:pPr rtl="0"/>
          <a:r>
            <a:rPr lang="en-US"/>
            <a:t>Endowment</a:t>
          </a:r>
        </a:p>
      </dgm:t>
    </dgm:pt>
    <dgm:pt modelId="{16331016-BA07-4968-8896-CF04F563CCB2}" type="parTrans" cxnId="{DAA39461-C9F6-4CFC-A7BA-D558D3E6555B}">
      <dgm:prSet/>
      <dgm:spPr/>
      <dgm:t>
        <a:bodyPr/>
        <a:lstStyle/>
        <a:p>
          <a:endParaRPr lang="en-US"/>
        </a:p>
      </dgm:t>
    </dgm:pt>
    <dgm:pt modelId="{EF3DD839-B6B8-4493-AE43-1DCB885509B9}" type="sibTrans" cxnId="{DAA39461-C9F6-4CFC-A7BA-D558D3E6555B}">
      <dgm:prSet/>
      <dgm:spPr/>
      <dgm:t>
        <a:bodyPr/>
        <a:lstStyle/>
        <a:p>
          <a:endParaRPr lang="en-US"/>
        </a:p>
      </dgm:t>
    </dgm:pt>
    <dgm:pt modelId="{745C250A-A61E-4EC6-A470-10D2684D9FE0}">
      <dgm:prSet/>
      <dgm:spPr/>
      <dgm:t>
        <a:bodyPr/>
        <a:lstStyle/>
        <a:p>
          <a:pPr rtl="0"/>
          <a:r>
            <a:rPr lang="en-US"/>
            <a:t>Combined (building, project, endowment)</a:t>
          </a:r>
        </a:p>
      </dgm:t>
    </dgm:pt>
    <dgm:pt modelId="{12AFB95F-D3D5-4BE2-942C-070A8FDD4518}" type="parTrans" cxnId="{80B4183E-F96D-4697-881F-D57CA88FA5E9}">
      <dgm:prSet/>
      <dgm:spPr/>
      <dgm:t>
        <a:bodyPr/>
        <a:lstStyle/>
        <a:p>
          <a:endParaRPr lang="en-US"/>
        </a:p>
      </dgm:t>
    </dgm:pt>
    <dgm:pt modelId="{11C867BA-A954-4190-AA08-715B2C165929}" type="sibTrans" cxnId="{80B4183E-F96D-4697-881F-D57CA88FA5E9}">
      <dgm:prSet/>
      <dgm:spPr/>
      <dgm:t>
        <a:bodyPr/>
        <a:lstStyle/>
        <a:p>
          <a:endParaRPr lang="en-US"/>
        </a:p>
      </dgm:t>
    </dgm:pt>
    <dgm:pt modelId="{1E617BA5-E094-4C2E-BDFA-5448837D33DB}">
      <dgm:prSet/>
      <dgm:spPr/>
      <dgm:t>
        <a:bodyPr/>
        <a:lstStyle/>
        <a:p>
          <a:pPr rtl="0"/>
          <a:r>
            <a:rPr lang="en-US"/>
            <a:t>Comprehensive (building, project, endowment, program)</a:t>
          </a:r>
        </a:p>
      </dgm:t>
    </dgm:pt>
    <dgm:pt modelId="{D6D0D208-7472-4C9D-9A9D-866B788C71FF}" type="parTrans" cxnId="{A44A0663-349B-4720-B1E4-C63BD148F70F}">
      <dgm:prSet/>
      <dgm:spPr/>
      <dgm:t>
        <a:bodyPr/>
        <a:lstStyle/>
        <a:p>
          <a:endParaRPr lang="en-US"/>
        </a:p>
      </dgm:t>
    </dgm:pt>
    <dgm:pt modelId="{E697C84E-99B9-4748-8EA8-294D5B640EC9}" type="sibTrans" cxnId="{A44A0663-349B-4720-B1E4-C63BD148F70F}">
      <dgm:prSet/>
      <dgm:spPr/>
      <dgm:t>
        <a:bodyPr/>
        <a:lstStyle/>
        <a:p>
          <a:endParaRPr lang="en-US"/>
        </a:p>
      </dgm:t>
    </dgm:pt>
    <dgm:pt modelId="{99CC295D-A83A-49A0-A801-D51FC2B97A0E}" type="pres">
      <dgm:prSet presAssocID="{A761E97C-C424-4C8E-BF91-788B54514DA8}" presName="diagram" presStyleCnt="0">
        <dgm:presLayoutVars>
          <dgm:dir/>
          <dgm:resizeHandles val="exact"/>
        </dgm:presLayoutVars>
      </dgm:prSet>
      <dgm:spPr/>
      <dgm:t>
        <a:bodyPr/>
        <a:lstStyle/>
        <a:p>
          <a:endParaRPr lang="en-US"/>
        </a:p>
      </dgm:t>
    </dgm:pt>
    <dgm:pt modelId="{1975FD70-FA8A-41FF-ADB3-F86601494FEB}" type="pres">
      <dgm:prSet presAssocID="{C269233A-3121-4B0B-B7F3-FF264705BD09}" presName="node" presStyleLbl="node1" presStyleIdx="0" presStyleCnt="5">
        <dgm:presLayoutVars>
          <dgm:bulletEnabled val="1"/>
        </dgm:presLayoutVars>
      </dgm:prSet>
      <dgm:spPr/>
      <dgm:t>
        <a:bodyPr/>
        <a:lstStyle/>
        <a:p>
          <a:endParaRPr lang="en-US"/>
        </a:p>
      </dgm:t>
    </dgm:pt>
    <dgm:pt modelId="{99BE19D6-7535-4511-A7F8-975B0AF0F17B}" type="pres">
      <dgm:prSet presAssocID="{A300C391-34E6-4544-B6D2-F91CC57C9BFD}" presName="sibTrans" presStyleCnt="0"/>
      <dgm:spPr/>
    </dgm:pt>
    <dgm:pt modelId="{61D3CFBD-CC27-429C-A676-669CD65E38D5}" type="pres">
      <dgm:prSet presAssocID="{4E856BDC-F421-472B-94A7-306770AEB969}" presName="node" presStyleLbl="node1" presStyleIdx="1" presStyleCnt="5">
        <dgm:presLayoutVars>
          <dgm:bulletEnabled val="1"/>
        </dgm:presLayoutVars>
      </dgm:prSet>
      <dgm:spPr/>
      <dgm:t>
        <a:bodyPr/>
        <a:lstStyle/>
        <a:p>
          <a:endParaRPr lang="en-US"/>
        </a:p>
      </dgm:t>
    </dgm:pt>
    <dgm:pt modelId="{434B426F-6D19-46FF-A22F-39A24229D734}" type="pres">
      <dgm:prSet presAssocID="{91ED94C4-DEE0-4C9B-B51D-2EA394495B5B}" presName="sibTrans" presStyleCnt="0"/>
      <dgm:spPr/>
    </dgm:pt>
    <dgm:pt modelId="{3B1B0DB0-7A27-4526-9F4E-D20A2B480B56}" type="pres">
      <dgm:prSet presAssocID="{F138FB95-8E9C-49EA-A3F8-0F328241FE6B}" presName="node" presStyleLbl="node1" presStyleIdx="2" presStyleCnt="5">
        <dgm:presLayoutVars>
          <dgm:bulletEnabled val="1"/>
        </dgm:presLayoutVars>
      </dgm:prSet>
      <dgm:spPr/>
      <dgm:t>
        <a:bodyPr/>
        <a:lstStyle/>
        <a:p>
          <a:endParaRPr lang="en-US"/>
        </a:p>
      </dgm:t>
    </dgm:pt>
    <dgm:pt modelId="{3F63CDE4-EB1D-4816-8F2C-D718111AD364}" type="pres">
      <dgm:prSet presAssocID="{EF3DD839-B6B8-4493-AE43-1DCB885509B9}" presName="sibTrans" presStyleCnt="0"/>
      <dgm:spPr/>
    </dgm:pt>
    <dgm:pt modelId="{7B4B6204-1366-4810-A70B-E11FD8207BB9}" type="pres">
      <dgm:prSet presAssocID="{745C250A-A61E-4EC6-A470-10D2684D9FE0}" presName="node" presStyleLbl="node1" presStyleIdx="3" presStyleCnt="5">
        <dgm:presLayoutVars>
          <dgm:bulletEnabled val="1"/>
        </dgm:presLayoutVars>
      </dgm:prSet>
      <dgm:spPr/>
      <dgm:t>
        <a:bodyPr/>
        <a:lstStyle/>
        <a:p>
          <a:endParaRPr lang="en-US"/>
        </a:p>
      </dgm:t>
    </dgm:pt>
    <dgm:pt modelId="{FA91B597-C580-4C24-B45D-0DDC5A7F3213}" type="pres">
      <dgm:prSet presAssocID="{11C867BA-A954-4190-AA08-715B2C165929}" presName="sibTrans" presStyleCnt="0"/>
      <dgm:spPr/>
    </dgm:pt>
    <dgm:pt modelId="{D83678DB-3295-48F5-BE49-494855BA0CE8}" type="pres">
      <dgm:prSet presAssocID="{1E617BA5-E094-4C2E-BDFA-5448837D33DB}" presName="node" presStyleLbl="node1" presStyleIdx="4" presStyleCnt="5">
        <dgm:presLayoutVars>
          <dgm:bulletEnabled val="1"/>
        </dgm:presLayoutVars>
      </dgm:prSet>
      <dgm:spPr/>
      <dgm:t>
        <a:bodyPr/>
        <a:lstStyle/>
        <a:p>
          <a:endParaRPr lang="en-US"/>
        </a:p>
      </dgm:t>
    </dgm:pt>
  </dgm:ptLst>
  <dgm:cxnLst>
    <dgm:cxn modelId="{982171EB-D7F4-49B8-95E9-3DEBAD0FA95B}" srcId="{A761E97C-C424-4C8E-BF91-788B54514DA8}" destId="{C269233A-3121-4B0B-B7F3-FF264705BD09}" srcOrd="0" destOrd="0" parTransId="{EAF6A938-CE26-402F-B470-63D8DFF6E5E9}" sibTransId="{A300C391-34E6-4544-B6D2-F91CC57C9BFD}"/>
    <dgm:cxn modelId="{91D54ECF-F9C6-46EB-A681-58AA64A78729}" srcId="{A761E97C-C424-4C8E-BF91-788B54514DA8}" destId="{4E856BDC-F421-472B-94A7-306770AEB969}" srcOrd="1" destOrd="0" parTransId="{06A3C23F-34C0-449C-A70C-B77B09FDC060}" sibTransId="{91ED94C4-DEE0-4C9B-B51D-2EA394495B5B}"/>
    <dgm:cxn modelId="{80B4183E-F96D-4697-881F-D57CA88FA5E9}" srcId="{A761E97C-C424-4C8E-BF91-788B54514DA8}" destId="{745C250A-A61E-4EC6-A470-10D2684D9FE0}" srcOrd="3" destOrd="0" parTransId="{12AFB95F-D3D5-4BE2-942C-070A8FDD4518}" sibTransId="{11C867BA-A954-4190-AA08-715B2C165929}"/>
    <dgm:cxn modelId="{3E801F92-5BB9-4AB5-BB85-15553B1D1DAF}" type="presOf" srcId="{F138FB95-8E9C-49EA-A3F8-0F328241FE6B}" destId="{3B1B0DB0-7A27-4526-9F4E-D20A2B480B56}" srcOrd="0" destOrd="0" presId="urn:microsoft.com/office/officeart/2005/8/layout/default"/>
    <dgm:cxn modelId="{A44A0663-349B-4720-B1E4-C63BD148F70F}" srcId="{A761E97C-C424-4C8E-BF91-788B54514DA8}" destId="{1E617BA5-E094-4C2E-BDFA-5448837D33DB}" srcOrd="4" destOrd="0" parTransId="{D6D0D208-7472-4C9D-9A9D-866B788C71FF}" sibTransId="{E697C84E-99B9-4748-8EA8-294D5B640EC9}"/>
    <dgm:cxn modelId="{47250218-ACE0-4A22-827C-DBE344070D28}" type="presOf" srcId="{A761E97C-C424-4C8E-BF91-788B54514DA8}" destId="{99CC295D-A83A-49A0-A801-D51FC2B97A0E}" srcOrd="0" destOrd="0" presId="urn:microsoft.com/office/officeart/2005/8/layout/default"/>
    <dgm:cxn modelId="{E26D0F0E-B736-4F75-B19E-37B3D0361EC6}" type="presOf" srcId="{745C250A-A61E-4EC6-A470-10D2684D9FE0}" destId="{7B4B6204-1366-4810-A70B-E11FD8207BB9}" srcOrd="0" destOrd="0" presId="urn:microsoft.com/office/officeart/2005/8/layout/default"/>
    <dgm:cxn modelId="{9504E679-84AE-420A-887A-570185E4AC5A}" type="presOf" srcId="{1E617BA5-E094-4C2E-BDFA-5448837D33DB}" destId="{D83678DB-3295-48F5-BE49-494855BA0CE8}" srcOrd="0" destOrd="0" presId="urn:microsoft.com/office/officeart/2005/8/layout/default"/>
    <dgm:cxn modelId="{43B7F31A-FF7D-47EE-847F-84922849825F}" type="presOf" srcId="{4E856BDC-F421-472B-94A7-306770AEB969}" destId="{61D3CFBD-CC27-429C-A676-669CD65E38D5}" srcOrd="0" destOrd="0" presId="urn:microsoft.com/office/officeart/2005/8/layout/default"/>
    <dgm:cxn modelId="{81EBBAA1-45C3-4CC0-BBBC-D3E44076BAF0}" type="presOf" srcId="{C269233A-3121-4B0B-B7F3-FF264705BD09}" destId="{1975FD70-FA8A-41FF-ADB3-F86601494FEB}" srcOrd="0" destOrd="0" presId="urn:microsoft.com/office/officeart/2005/8/layout/default"/>
    <dgm:cxn modelId="{DAA39461-C9F6-4CFC-A7BA-D558D3E6555B}" srcId="{A761E97C-C424-4C8E-BF91-788B54514DA8}" destId="{F138FB95-8E9C-49EA-A3F8-0F328241FE6B}" srcOrd="2" destOrd="0" parTransId="{16331016-BA07-4968-8896-CF04F563CCB2}" sibTransId="{EF3DD839-B6B8-4493-AE43-1DCB885509B9}"/>
    <dgm:cxn modelId="{1CDB3092-F881-4670-9DEB-E2B1CA6D2505}" type="presParOf" srcId="{99CC295D-A83A-49A0-A801-D51FC2B97A0E}" destId="{1975FD70-FA8A-41FF-ADB3-F86601494FEB}" srcOrd="0" destOrd="0" presId="urn:microsoft.com/office/officeart/2005/8/layout/default"/>
    <dgm:cxn modelId="{8F674A23-453B-4043-A3FA-814DF9A632FC}" type="presParOf" srcId="{99CC295D-A83A-49A0-A801-D51FC2B97A0E}" destId="{99BE19D6-7535-4511-A7F8-975B0AF0F17B}" srcOrd="1" destOrd="0" presId="urn:microsoft.com/office/officeart/2005/8/layout/default"/>
    <dgm:cxn modelId="{E29C8E52-4F4A-4B80-807A-83D6DC41BD3F}" type="presParOf" srcId="{99CC295D-A83A-49A0-A801-D51FC2B97A0E}" destId="{61D3CFBD-CC27-429C-A676-669CD65E38D5}" srcOrd="2" destOrd="0" presId="urn:microsoft.com/office/officeart/2005/8/layout/default"/>
    <dgm:cxn modelId="{58302E03-6910-4DDD-ACEF-C7D1CE5D1904}" type="presParOf" srcId="{99CC295D-A83A-49A0-A801-D51FC2B97A0E}" destId="{434B426F-6D19-46FF-A22F-39A24229D734}" srcOrd="3" destOrd="0" presId="urn:microsoft.com/office/officeart/2005/8/layout/default"/>
    <dgm:cxn modelId="{20986426-6C43-41DC-A8BE-408CB2265732}" type="presParOf" srcId="{99CC295D-A83A-49A0-A801-D51FC2B97A0E}" destId="{3B1B0DB0-7A27-4526-9F4E-D20A2B480B56}" srcOrd="4" destOrd="0" presId="urn:microsoft.com/office/officeart/2005/8/layout/default"/>
    <dgm:cxn modelId="{49096F7A-3232-489E-8979-B56868D7B095}" type="presParOf" srcId="{99CC295D-A83A-49A0-A801-D51FC2B97A0E}" destId="{3F63CDE4-EB1D-4816-8F2C-D718111AD364}" srcOrd="5" destOrd="0" presId="urn:microsoft.com/office/officeart/2005/8/layout/default"/>
    <dgm:cxn modelId="{95591F1B-DE05-4303-A09F-0A8B98D91AED}" type="presParOf" srcId="{99CC295D-A83A-49A0-A801-D51FC2B97A0E}" destId="{7B4B6204-1366-4810-A70B-E11FD8207BB9}" srcOrd="6" destOrd="0" presId="urn:microsoft.com/office/officeart/2005/8/layout/default"/>
    <dgm:cxn modelId="{C242FF3C-B868-4547-931C-EBE99B2C7157}" type="presParOf" srcId="{99CC295D-A83A-49A0-A801-D51FC2B97A0E}" destId="{FA91B597-C580-4C24-B45D-0DDC5A7F3213}" srcOrd="7" destOrd="0" presId="urn:microsoft.com/office/officeart/2005/8/layout/default"/>
    <dgm:cxn modelId="{BC18452D-C632-41AD-A520-4F18481F07C1}" type="presParOf" srcId="{99CC295D-A83A-49A0-A801-D51FC2B97A0E}" destId="{D83678DB-3295-48F5-BE49-494855BA0CE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FB0039-75E3-4F20-B0A5-6D9880E6C4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69D53E-DFA7-4896-BFE0-C63C6369613B}">
      <dgm:prSet/>
      <dgm:spPr/>
      <dgm:t>
        <a:bodyPr/>
        <a:lstStyle/>
        <a:p>
          <a:pPr rtl="0"/>
          <a:r>
            <a:rPr lang="en-US" dirty="0"/>
            <a:t>Grows out of </a:t>
          </a:r>
          <a:r>
            <a:rPr lang="en-US" dirty="0" smtClean="0"/>
            <a:t>a strategic </a:t>
          </a:r>
          <a:r>
            <a:rPr lang="en-US" dirty="0"/>
            <a:t>plan</a:t>
          </a:r>
        </a:p>
      </dgm:t>
    </dgm:pt>
    <dgm:pt modelId="{B96C7EAF-756A-4342-B04C-82BABD535C0A}" type="parTrans" cxnId="{D2A8B117-658C-4DB7-BCF5-CAE91459984C}">
      <dgm:prSet/>
      <dgm:spPr/>
      <dgm:t>
        <a:bodyPr/>
        <a:lstStyle/>
        <a:p>
          <a:endParaRPr lang="en-US"/>
        </a:p>
      </dgm:t>
    </dgm:pt>
    <dgm:pt modelId="{865F0959-D4BA-4DDD-A08D-5C71AA979E25}" type="sibTrans" cxnId="{D2A8B117-658C-4DB7-BCF5-CAE91459984C}">
      <dgm:prSet/>
      <dgm:spPr/>
      <dgm:t>
        <a:bodyPr/>
        <a:lstStyle/>
        <a:p>
          <a:endParaRPr lang="en-US"/>
        </a:p>
      </dgm:t>
    </dgm:pt>
    <dgm:pt modelId="{DE15EF43-EBAA-4734-A41F-713F5F3DB32E}">
      <dgm:prSet/>
      <dgm:spPr/>
      <dgm:t>
        <a:bodyPr/>
        <a:lstStyle/>
        <a:p>
          <a:pPr rtl="0"/>
          <a:r>
            <a:rPr lang="en-US"/>
            <a:t>Goals are bigger</a:t>
          </a:r>
        </a:p>
      </dgm:t>
    </dgm:pt>
    <dgm:pt modelId="{29B31648-96B8-480E-9F47-C8CBDD5B6DDA}" type="parTrans" cxnId="{B5B00F50-62C2-47AF-A9A5-6D88DC77609E}">
      <dgm:prSet/>
      <dgm:spPr/>
      <dgm:t>
        <a:bodyPr/>
        <a:lstStyle/>
        <a:p>
          <a:endParaRPr lang="en-US"/>
        </a:p>
      </dgm:t>
    </dgm:pt>
    <dgm:pt modelId="{CC768ACA-E0CD-4813-9FC9-96449B644709}" type="sibTrans" cxnId="{B5B00F50-62C2-47AF-A9A5-6D88DC77609E}">
      <dgm:prSet/>
      <dgm:spPr/>
      <dgm:t>
        <a:bodyPr/>
        <a:lstStyle/>
        <a:p>
          <a:endParaRPr lang="en-US"/>
        </a:p>
      </dgm:t>
    </dgm:pt>
    <dgm:pt modelId="{4EE2AB06-39AF-4FAD-8EC5-6B67D26F2401}">
      <dgm:prSet/>
      <dgm:spPr/>
      <dgm:t>
        <a:bodyPr/>
        <a:lstStyle/>
        <a:p>
          <a:pPr rtl="0"/>
          <a:r>
            <a:rPr lang="en-US"/>
            <a:t>Moves the organization to a higher level</a:t>
          </a:r>
        </a:p>
      </dgm:t>
    </dgm:pt>
    <dgm:pt modelId="{E09F0BC9-E48E-421C-82C8-2E1D85FBEE4B}" type="parTrans" cxnId="{131B628A-8442-4C5C-A56D-372DD9472CD1}">
      <dgm:prSet/>
      <dgm:spPr/>
      <dgm:t>
        <a:bodyPr/>
        <a:lstStyle/>
        <a:p>
          <a:endParaRPr lang="en-US"/>
        </a:p>
      </dgm:t>
    </dgm:pt>
    <dgm:pt modelId="{B4897159-12BE-4B9F-825F-C74982F16601}" type="sibTrans" cxnId="{131B628A-8442-4C5C-A56D-372DD9472CD1}">
      <dgm:prSet/>
      <dgm:spPr/>
      <dgm:t>
        <a:bodyPr/>
        <a:lstStyle/>
        <a:p>
          <a:endParaRPr lang="en-US"/>
        </a:p>
      </dgm:t>
    </dgm:pt>
    <dgm:pt modelId="{BB4AFB38-E6FE-469A-A6BE-C33BB6C09690}">
      <dgm:prSet/>
      <dgm:spPr/>
      <dgm:t>
        <a:bodyPr/>
        <a:lstStyle/>
        <a:p>
          <a:pPr rtl="0"/>
          <a:r>
            <a:rPr lang="en-US"/>
            <a:t>Provides new opportunities for involving donors</a:t>
          </a:r>
        </a:p>
      </dgm:t>
    </dgm:pt>
    <dgm:pt modelId="{FB18E012-900D-4827-9365-08293530AD76}" type="parTrans" cxnId="{C23B4598-6740-4C52-90EA-5A80DDD0F697}">
      <dgm:prSet/>
      <dgm:spPr/>
      <dgm:t>
        <a:bodyPr/>
        <a:lstStyle/>
        <a:p>
          <a:endParaRPr lang="en-US"/>
        </a:p>
      </dgm:t>
    </dgm:pt>
    <dgm:pt modelId="{3692052E-6A66-4375-BFEF-83971DE0BAB9}" type="sibTrans" cxnId="{C23B4598-6740-4C52-90EA-5A80DDD0F697}">
      <dgm:prSet/>
      <dgm:spPr/>
      <dgm:t>
        <a:bodyPr/>
        <a:lstStyle/>
        <a:p>
          <a:endParaRPr lang="en-US"/>
        </a:p>
      </dgm:t>
    </dgm:pt>
    <dgm:pt modelId="{35DE4BAD-421E-4FD7-A7CC-AC08E0E1421E}">
      <dgm:prSet/>
      <dgm:spPr/>
      <dgm:t>
        <a:bodyPr/>
        <a:lstStyle/>
        <a:p>
          <a:pPr rtl="0"/>
          <a:r>
            <a:rPr lang="en-US"/>
            <a:t>Comes to an end</a:t>
          </a:r>
        </a:p>
      </dgm:t>
    </dgm:pt>
    <dgm:pt modelId="{02E6C31B-170E-4C5B-B8A3-48E91CB80288}" type="parTrans" cxnId="{5CEA800E-085B-493F-9AD9-73EFBFD7180B}">
      <dgm:prSet/>
      <dgm:spPr/>
      <dgm:t>
        <a:bodyPr/>
        <a:lstStyle/>
        <a:p>
          <a:endParaRPr lang="en-US"/>
        </a:p>
      </dgm:t>
    </dgm:pt>
    <dgm:pt modelId="{B7B13A59-5AAA-4292-B05E-A742AEDD4303}" type="sibTrans" cxnId="{5CEA800E-085B-493F-9AD9-73EFBFD7180B}">
      <dgm:prSet/>
      <dgm:spPr/>
      <dgm:t>
        <a:bodyPr/>
        <a:lstStyle/>
        <a:p>
          <a:endParaRPr lang="en-US"/>
        </a:p>
      </dgm:t>
    </dgm:pt>
    <dgm:pt modelId="{A0FD4C4A-B35A-4D06-BAD9-96C95498091B}" type="pres">
      <dgm:prSet presAssocID="{24FB0039-75E3-4F20-B0A5-6D9880E6C488}" presName="linear" presStyleCnt="0">
        <dgm:presLayoutVars>
          <dgm:animLvl val="lvl"/>
          <dgm:resizeHandles val="exact"/>
        </dgm:presLayoutVars>
      </dgm:prSet>
      <dgm:spPr/>
      <dgm:t>
        <a:bodyPr/>
        <a:lstStyle/>
        <a:p>
          <a:endParaRPr lang="en-US"/>
        </a:p>
      </dgm:t>
    </dgm:pt>
    <dgm:pt modelId="{16AB6C65-CBFD-49EA-8A08-9ED3863EB637}" type="pres">
      <dgm:prSet presAssocID="{E169D53E-DFA7-4896-BFE0-C63C6369613B}" presName="parentText" presStyleLbl="node1" presStyleIdx="0" presStyleCnt="5">
        <dgm:presLayoutVars>
          <dgm:chMax val="0"/>
          <dgm:bulletEnabled val="1"/>
        </dgm:presLayoutVars>
      </dgm:prSet>
      <dgm:spPr/>
      <dgm:t>
        <a:bodyPr/>
        <a:lstStyle/>
        <a:p>
          <a:endParaRPr lang="en-US"/>
        </a:p>
      </dgm:t>
    </dgm:pt>
    <dgm:pt modelId="{1D5C16CB-300C-4060-87B9-CC47164E6BE3}" type="pres">
      <dgm:prSet presAssocID="{865F0959-D4BA-4DDD-A08D-5C71AA979E25}" presName="spacer" presStyleCnt="0"/>
      <dgm:spPr/>
    </dgm:pt>
    <dgm:pt modelId="{54D88320-75A3-4DD5-AB4D-FBC197494D68}" type="pres">
      <dgm:prSet presAssocID="{DE15EF43-EBAA-4734-A41F-713F5F3DB32E}" presName="parentText" presStyleLbl="node1" presStyleIdx="1" presStyleCnt="5">
        <dgm:presLayoutVars>
          <dgm:chMax val="0"/>
          <dgm:bulletEnabled val="1"/>
        </dgm:presLayoutVars>
      </dgm:prSet>
      <dgm:spPr/>
      <dgm:t>
        <a:bodyPr/>
        <a:lstStyle/>
        <a:p>
          <a:endParaRPr lang="en-US"/>
        </a:p>
      </dgm:t>
    </dgm:pt>
    <dgm:pt modelId="{83B4209B-CBD0-4AEB-A38C-E1E977C72E63}" type="pres">
      <dgm:prSet presAssocID="{CC768ACA-E0CD-4813-9FC9-96449B644709}" presName="spacer" presStyleCnt="0"/>
      <dgm:spPr/>
    </dgm:pt>
    <dgm:pt modelId="{7366AC57-F8BB-46F6-A8BF-8C1DC0DA805B}" type="pres">
      <dgm:prSet presAssocID="{4EE2AB06-39AF-4FAD-8EC5-6B67D26F2401}" presName="parentText" presStyleLbl="node1" presStyleIdx="2" presStyleCnt="5">
        <dgm:presLayoutVars>
          <dgm:chMax val="0"/>
          <dgm:bulletEnabled val="1"/>
        </dgm:presLayoutVars>
      </dgm:prSet>
      <dgm:spPr/>
      <dgm:t>
        <a:bodyPr/>
        <a:lstStyle/>
        <a:p>
          <a:endParaRPr lang="en-US"/>
        </a:p>
      </dgm:t>
    </dgm:pt>
    <dgm:pt modelId="{7FE655DB-54CB-4D88-99EA-BBDDE8F45720}" type="pres">
      <dgm:prSet presAssocID="{B4897159-12BE-4B9F-825F-C74982F16601}" presName="spacer" presStyleCnt="0"/>
      <dgm:spPr/>
    </dgm:pt>
    <dgm:pt modelId="{534B1798-56FB-40EE-96E8-08A7259401E6}" type="pres">
      <dgm:prSet presAssocID="{BB4AFB38-E6FE-469A-A6BE-C33BB6C09690}" presName="parentText" presStyleLbl="node1" presStyleIdx="3" presStyleCnt="5">
        <dgm:presLayoutVars>
          <dgm:chMax val="0"/>
          <dgm:bulletEnabled val="1"/>
        </dgm:presLayoutVars>
      </dgm:prSet>
      <dgm:spPr/>
      <dgm:t>
        <a:bodyPr/>
        <a:lstStyle/>
        <a:p>
          <a:endParaRPr lang="en-US"/>
        </a:p>
      </dgm:t>
    </dgm:pt>
    <dgm:pt modelId="{0FA7BBDA-AA63-4315-AFF9-A570D47AC9DD}" type="pres">
      <dgm:prSet presAssocID="{3692052E-6A66-4375-BFEF-83971DE0BAB9}" presName="spacer" presStyleCnt="0"/>
      <dgm:spPr/>
    </dgm:pt>
    <dgm:pt modelId="{2EB852E4-76D1-481B-BC16-038F9A5A64B9}" type="pres">
      <dgm:prSet presAssocID="{35DE4BAD-421E-4FD7-A7CC-AC08E0E1421E}" presName="parentText" presStyleLbl="node1" presStyleIdx="4" presStyleCnt="5">
        <dgm:presLayoutVars>
          <dgm:chMax val="0"/>
          <dgm:bulletEnabled val="1"/>
        </dgm:presLayoutVars>
      </dgm:prSet>
      <dgm:spPr/>
      <dgm:t>
        <a:bodyPr/>
        <a:lstStyle/>
        <a:p>
          <a:endParaRPr lang="en-US"/>
        </a:p>
      </dgm:t>
    </dgm:pt>
  </dgm:ptLst>
  <dgm:cxnLst>
    <dgm:cxn modelId="{12448E9E-1F91-4009-93B8-E9F36E6FFBE3}" type="presOf" srcId="{E169D53E-DFA7-4896-BFE0-C63C6369613B}" destId="{16AB6C65-CBFD-49EA-8A08-9ED3863EB637}" srcOrd="0" destOrd="0" presId="urn:microsoft.com/office/officeart/2005/8/layout/vList2"/>
    <dgm:cxn modelId="{80A13C37-0226-4986-9D62-3FBC15F0E6F4}" type="presOf" srcId="{35DE4BAD-421E-4FD7-A7CC-AC08E0E1421E}" destId="{2EB852E4-76D1-481B-BC16-038F9A5A64B9}" srcOrd="0" destOrd="0" presId="urn:microsoft.com/office/officeart/2005/8/layout/vList2"/>
    <dgm:cxn modelId="{B5B00F50-62C2-47AF-A9A5-6D88DC77609E}" srcId="{24FB0039-75E3-4F20-B0A5-6D9880E6C488}" destId="{DE15EF43-EBAA-4734-A41F-713F5F3DB32E}" srcOrd="1" destOrd="0" parTransId="{29B31648-96B8-480E-9F47-C8CBDD5B6DDA}" sibTransId="{CC768ACA-E0CD-4813-9FC9-96449B644709}"/>
    <dgm:cxn modelId="{7851EC15-7158-4238-A137-BB6F23F1333B}" type="presOf" srcId="{4EE2AB06-39AF-4FAD-8EC5-6B67D26F2401}" destId="{7366AC57-F8BB-46F6-A8BF-8C1DC0DA805B}" srcOrd="0" destOrd="0" presId="urn:microsoft.com/office/officeart/2005/8/layout/vList2"/>
    <dgm:cxn modelId="{497FD5FD-39D4-4DCD-A3BA-6A55039025F3}" type="presOf" srcId="{24FB0039-75E3-4F20-B0A5-6D9880E6C488}" destId="{A0FD4C4A-B35A-4D06-BAD9-96C95498091B}" srcOrd="0" destOrd="0" presId="urn:microsoft.com/office/officeart/2005/8/layout/vList2"/>
    <dgm:cxn modelId="{D2A8B117-658C-4DB7-BCF5-CAE91459984C}" srcId="{24FB0039-75E3-4F20-B0A5-6D9880E6C488}" destId="{E169D53E-DFA7-4896-BFE0-C63C6369613B}" srcOrd="0" destOrd="0" parTransId="{B96C7EAF-756A-4342-B04C-82BABD535C0A}" sibTransId="{865F0959-D4BA-4DDD-A08D-5C71AA979E25}"/>
    <dgm:cxn modelId="{32B64007-4E57-45D1-935D-330CB3E005EB}" type="presOf" srcId="{DE15EF43-EBAA-4734-A41F-713F5F3DB32E}" destId="{54D88320-75A3-4DD5-AB4D-FBC197494D68}" srcOrd="0" destOrd="0" presId="urn:microsoft.com/office/officeart/2005/8/layout/vList2"/>
    <dgm:cxn modelId="{936B1F15-C04C-4A8F-B2D7-49E7E64E6FF0}" type="presOf" srcId="{BB4AFB38-E6FE-469A-A6BE-C33BB6C09690}" destId="{534B1798-56FB-40EE-96E8-08A7259401E6}" srcOrd="0" destOrd="0" presId="urn:microsoft.com/office/officeart/2005/8/layout/vList2"/>
    <dgm:cxn modelId="{5CEA800E-085B-493F-9AD9-73EFBFD7180B}" srcId="{24FB0039-75E3-4F20-B0A5-6D9880E6C488}" destId="{35DE4BAD-421E-4FD7-A7CC-AC08E0E1421E}" srcOrd="4" destOrd="0" parTransId="{02E6C31B-170E-4C5B-B8A3-48E91CB80288}" sibTransId="{B7B13A59-5AAA-4292-B05E-A742AEDD4303}"/>
    <dgm:cxn modelId="{131B628A-8442-4C5C-A56D-372DD9472CD1}" srcId="{24FB0039-75E3-4F20-B0A5-6D9880E6C488}" destId="{4EE2AB06-39AF-4FAD-8EC5-6B67D26F2401}" srcOrd="2" destOrd="0" parTransId="{E09F0BC9-E48E-421C-82C8-2E1D85FBEE4B}" sibTransId="{B4897159-12BE-4B9F-825F-C74982F16601}"/>
    <dgm:cxn modelId="{C23B4598-6740-4C52-90EA-5A80DDD0F697}" srcId="{24FB0039-75E3-4F20-B0A5-6D9880E6C488}" destId="{BB4AFB38-E6FE-469A-A6BE-C33BB6C09690}" srcOrd="3" destOrd="0" parTransId="{FB18E012-900D-4827-9365-08293530AD76}" sibTransId="{3692052E-6A66-4375-BFEF-83971DE0BAB9}"/>
    <dgm:cxn modelId="{C79CE3B3-921E-44DE-8E13-F65140F0AC12}" type="presParOf" srcId="{A0FD4C4A-B35A-4D06-BAD9-96C95498091B}" destId="{16AB6C65-CBFD-49EA-8A08-9ED3863EB637}" srcOrd="0" destOrd="0" presId="urn:microsoft.com/office/officeart/2005/8/layout/vList2"/>
    <dgm:cxn modelId="{2DFFDCE4-E260-4E7C-B716-7D8E782FDB7A}" type="presParOf" srcId="{A0FD4C4A-B35A-4D06-BAD9-96C95498091B}" destId="{1D5C16CB-300C-4060-87B9-CC47164E6BE3}" srcOrd="1" destOrd="0" presId="urn:microsoft.com/office/officeart/2005/8/layout/vList2"/>
    <dgm:cxn modelId="{C22F9025-3A6E-4DCD-B87B-7F7661E95356}" type="presParOf" srcId="{A0FD4C4A-B35A-4D06-BAD9-96C95498091B}" destId="{54D88320-75A3-4DD5-AB4D-FBC197494D68}" srcOrd="2" destOrd="0" presId="urn:microsoft.com/office/officeart/2005/8/layout/vList2"/>
    <dgm:cxn modelId="{CBB96E0A-44A7-4C54-B1F4-9C017987A65A}" type="presParOf" srcId="{A0FD4C4A-B35A-4D06-BAD9-96C95498091B}" destId="{83B4209B-CBD0-4AEB-A38C-E1E977C72E63}" srcOrd="3" destOrd="0" presId="urn:microsoft.com/office/officeart/2005/8/layout/vList2"/>
    <dgm:cxn modelId="{8F659BF5-4AA7-48F1-B11B-C17FEBBCAFFA}" type="presParOf" srcId="{A0FD4C4A-B35A-4D06-BAD9-96C95498091B}" destId="{7366AC57-F8BB-46F6-A8BF-8C1DC0DA805B}" srcOrd="4" destOrd="0" presId="urn:microsoft.com/office/officeart/2005/8/layout/vList2"/>
    <dgm:cxn modelId="{CCAB8431-2159-439D-9CDB-FC21341D801A}" type="presParOf" srcId="{A0FD4C4A-B35A-4D06-BAD9-96C95498091B}" destId="{7FE655DB-54CB-4D88-99EA-BBDDE8F45720}" srcOrd="5" destOrd="0" presId="urn:microsoft.com/office/officeart/2005/8/layout/vList2"/>
    <dgm:cxn modelId="{E2BA885F-A158-4E86-9326-AAE803851516}" type="presParOf" srcId="{A0FD4C4A-B35A-4D06-BAD9-96C95498091B}" destId="{534B1798-56FB-40EE-96E8-08A7259401E6}" srcOrd="6" destOrd="0" presId="urn:microsoft.com/office/officeart/2005/8/layout/vList2"/>
    <dgm:cxn modelId="{58DACB96-9906-457D-930C-908DB67AF586}" type="presParOf" srcId="{A0FD4C4A-B35A-4D06-BAD9-96C95498091B}" destId="{0FA7BBDA-AA63-4315-AFF9-A570D47AC9DD}" srcOrd="7" destOrd="0" presId="urn:microsoft.com/office/officeart/2005/8/layout/vList2"/>
    <dgm:cxn modelId="{F66EA90C-5CEC-4D5F-9236-E03BBE3C3AA1}" type="presParOf" srcId="{A0FD4C4A-B35A-4D06-BAD9-96C95498091B}" destId="{2EB852E4-76D1-481B-BC16-038F9A5A64B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AE5FDF-556A-4DC1-B13F-6DBA36CE6A87}" type="doc">
      <dgm:prSet loTypeId="urn:microsoft.com/office/officeart/2005/8/layout/chevron1" loCatId="process" qsTypeId="urn:microsoft.com/office/officeart/2005/8/quickstyle/simple1" qsCatId="simple" csTypeId="urn:microsoft.com/office/officeart/2005/8/colors/accent1_2" csCatId="accent1" phldr="1"/>
      <dgm:spPr/>
    </dgm:pt>
    <dgm:pt modelId="{56A81A73-7496-419B-8BD1-2820431EDBDA}">
      <dgm:prSet phldrT="[Text]"/>
      <dgm:spPr/>
      <dgm:t>
        <a:bodyPr/>
        <a:lstStyle/>
        <a:p>
          <a:r>
            <a:rPr lang="en-US" dirty="0" smtClean="0"/>
            <a:t>Pre-planning</a:t>
          </a:r>
          <a:endParaRPr lang="en-US" dirty="0"/>
        </a:p>
      </dgm:t>
    </dgm:pt>
    <dgm:pt modelId="{28679AB8-92E7-4C27-87D0-F7FE84A49131}" type="parTrans" cxnId="{6153B3F6-18CD-4302-A75C-BF56B046FCE8}">
      <dgm:prSet/>
      <dgm:spPr/>
      <dgm:t>
        <a:bodyPr/>
        <a:lstStyle/>
        <a:p>
          <a:endParaRPr lang="en-US"/>
        </a:p>
      </dgm:t>
    </dgm:pt>
    <dgm:pt modelId="{138BCF0B-7B63-4A71-8BCD-C9B173F68976}" type="sibTrans" cxnId="{6153B3F6-18CD-4302-A75C-BF56B046FCE8}">
      <dgm:prSet/>
      <dgm:spPr/>
      <dgm:t>
        <a:bodyPr/>
        <a:lstStyle/>
        <a:p>
          <a:endParaRPr lang="en-US"/>
        </a:p>
      </dgm:t>
    </dgm:pt>
    <dgm:pt modelId="{6A20C5E9-5355-4C16-AC56-1BB1243228FA}">
      <dgm:prSet phldrT="[Text]"/>
      <dgm:spPr/>
      <dgm:t>
        <a:bodyPr/>
        <a:lstStyle/>
        <a:p>
          <a:r>
            <a:rPr lang="en-US" dirty="0" smtClean="0"/>
            <a:t>Planning</a:t>
          </a:r>
          <a:endParaRPr lang="en-US" dirty="0"/>
        </a:p>
      </dgm:t>
    </dgm:pt>
    <dgm:pt modelId="{C05DF14D-1066-4DE2-9BA6-5969108B1850}" type="parTrans" cxnId="{E1EB557A-9519-4A13-BD44-9CB85E503079}">
      <dgm:prSet/>
      <dgm:spPr/>
      <dgm:t>
        <a:bodyPr/>
        <a:lstStyle/>
        <a:p>
          <a:endParaRPr lang="en-US"/>
        </a:p>
      </dgm:t>
    </dgm:pt>
    <dgm:pt modelId="{A4C0211B-D733-4761-B638-A817B15FE34F}" type="sibTrans" cxnId="{E1EB557A-9519-4A13-BD44-9CB85E503079}">
      <dgm:prSet/>
      <dgm:spPr/>
      <dgm:t>
        <a:bodyPr/>
        <a:lstStyle/>
        <a:p>
          <a:endParaRPr lang="en-US"/>
        </a:p>
      </dgm:t>
    </dgm:pt>
    <dgm:pt modelId="{AABEC3C2-0DFE-42B9-B5F7-013A7C88EC10}">
      <dgm:prSet phldrT="[Text]"/>
      <dgm:spPr/>
      <dgm:t>
        <a:bodyPr/>
        <a:lstStyle/>
        <a:p>
          <a:r>
            <a:rPr lang="en-US" dirty="0" smtClean="0"/>
            <a:t>Lead Gifts</a:t>
          </a:r>
        </a:p>
        <a:p>
          <a:r>
            <a:rPr lang="en-US" dirty="0" smtClean="0"/>
            <a:t>Insider Gifts</a:t>
          </a:r>
          <a:endParaRPr lang="en-US" dirty="0"/>
        </a:p>
      </dgm:t>
    </dgm:pt>
    <dgm:pt modelId="{EAB8B956-6D33-4888-8E8C-8D24A597CBEC}" type="parTrans" cxnId="{58206B02-361B-409C-A530-E5D2F132AEA4}">
      <dgm:prSet/>
      <dgm:spPr/>
      <dgm:t>
        <a:bodyPr/>
        <a:lstStyle/>
        <a:p>
          <a:endParaRPr lang="en-US"/>
        </a:p>
      </dgm:t>
    </dgm:pt>
    <dgm:pt modelId="{856A8DD6-DE1B-4685-840D-F7C46EF5F6AA}" type="sibTrans" cxnId="{58206B02-361B-409C-A530-E5D2F132AEA4}">
      <dgm:prSet/>
      <dgm:spPr/>
      <dgm:t>
        <a:bodyPr/>
        <a:lstStyle/>
        <a:p>
          <a:endParaRPr lang="en-US"/>
        </a:p>
      </dgm:t>
    </dgm:pt>
    <dgm:pt modelId="{1B1C4D47-5A61-4771-B2F6-E8B76022AFC4}">
      <dgm:prSet phldrT="[Text]"/>
      <dgm:spPr>
        <a:solidFill>
          <a:schemeClr val="accent6">
            <a:lumMod val="75000"/>
          </a:schemeClr>
        </a:solidFill>
      </dgm:spPr>
      <dgm:t>
        <a:bodyPr>
          <a:scene3d>
            <a:camera prst="orthographicFront">
              <a:rot lat="0" lon="0" rev="0"/>
            </a:camera>
            <a:lightRig rig="threePt" dir="t"/>
          </a:scene3d>
        </a:bodyPr>
        <a:lstStyle/>
        <a:p>
          <a:r>
            <a:rPr lang="en-US" dirty="0" smtClean="0"/>
            <a:t>Kick-off</a:t>
          </a:r>
          <a:endParaRPr lang="en-US" dirty="0"/>
        </a:p>
      </dgm:t>
    </dgm:pt>
    <dgm:pt modelId="{4643FD78-8EF8-47A5-8C57-425C28416461}" type="parTrans" cxnId="{195159FE-C595-40AB-89C5-993160B14338}">
      <dgm:prSet/>
      <dgm:spPr/>
      <dgm:t>
        <a:bodyPr/>
        <a:lstStyle/>
        <a:p>
          <a:endParaRPr lang="en-US"/>
        </a:p>
      </dgm:t>
    </dgm:pt>
    <dgm:pt modelId="{985A9A89-ECBB-4EB1-AB58-ADD6EA72E98A}" type="sibTrans" cxnId="{195159FE-C595-40AB-89C5-993160B14338}">
      <dgm:prSet/>
      <dgm:spPr/>
      <dgm:t>
        <a:bodyPr/>
        <a:lstStyle/>
        <a:p>
          <a:endParaRPr lang="en-US"/>
        </a:p>
      </dgm:t>
    </dgm:pt>
    <dgm:pt modelId="{E3E1F8AA-96B6-4C59-B180-2A9BE41100A8}">
      <dgm:prSet phldrT="[Text]"/>
      <dgm:spPr/>
      <dgm:t>
        <a:bodyPr/>
        <a:lstStyle/>
        <a:p>
          <a:r>
            <a:rPr lang="en-US" dirty="0" smtClean="0"/>
            <a:t>General Gifts</a:t>
          </a:r>
          <a:endParaRPr lang="en-US" dirty="0"/>
        </a:p>
      </dgm:t>
    </dgm:pt>
    <dgm:pt modelId="{CB745654-2EDC-417F-BD07-1B63BA6BAE0F}" type="parTrans" cxnId="{8B630CC6-B540-45B8-9431-8752F799E3AC}">
      <dgm:prSet/>
      <dgm:spPr/>
      <dgm:t>
        <a:bodyPr/>
        <a:lstStyle/>
        <a:p>
          <a:endParaRPr lang="en-US"/>
        </a:p>
      </dgm:t>
    </dgm:pt>
    <dgm:pt modelId="{50A80FF1-2155-43DA-BFC2-E35D40878ED5}" type="sibTrans" cxnId="{8B630CC6-B540-45B8-9431-8752F799E3AC}">
      <dgm:prSet/>
      <dgm:spPr/>
      <dgm:t>
        <a:bodyPr/>
        <a:lstStyle/>
        <a:p>
          <a:endParaRPr lang="en-US"/>
        </a:p>
      </dgm:t>
    </dgm:pt>
    <dgm:pt modelId="{D7F7D1C4-73DA-4476-96BF-328D9E65D7EA}">
      <dgm:prSet phldrT="[Text]"/>
      <dgm:spPr/>
      <dgm:t>
        <a:bodyPr/>
        <a:lstStyle/>
        <a:p>
          <a:r>
            <a:rPr lang="en-US" dirty="0" smtClean="0"/>
            <a:t>Follow through</a:t>
          </a:r>
          <a:endParaRPr lang="en-US" dirty="0"/>
        </a:p>
      </dgm:t>
    </dgm:pt>
    <dgm:pt modelId="{576E892F-1917-4CF5-93BD-3372E2AA25B3}" type="parTrans" cxnId="{824532B2-5FE3-4391-8AB6-7A78E553287C}">
      <dgm:prSet/>
      <dgm:spPr/>
      <dgm:t>
        <a:bodyPr/>
        <a:lstStyle/>
        <a:p>
          <a:endParaRPr lang="en-US"/>
        </a:p>
      </dgm:t>
    </dgm:pt>
    <dgm:pt modelId="{F8392109-6186-439D-9A9F-74F2F8E4B5A2}" type="sibTrans" cxnId="{824532B2-5FE3-4391-8AB6-7A78E553287C}">
      <dgm:prSet/>
      <dgm:spPr/>
      <dgm:t>
        <a:bodyPr/>
        <a:lstStyle/>
        <a:p>
          <a:endParaRPr lang="en-US"/>
        </a:p>
      </dgm:t>
    </dgm:pt>
    <dgm:pt modelId="{891640AC-AA26-4E66-8946-687C512C9EDC}" type="pres">
      <dgm:prSet presAssocID="{27AE5FDF-556A-4DC1-B13F-6DBA36CE6A87}" presName="Name0" presStyleCnt="0">
        <dgm:presLayoutVars>
          <dgm:dir/>
          <dgm:animLvl val="lvl"/>
          <dgm:resizeHandles val="exact"/>
        </dgm:presLayoutVars>
      </dgm:prSet>
      <dgm:spPr/>
    </dgm:pt>
    <dgm:pt modelId="{EB53DE3F-50D2-47F1-BD4E-9F2B648691A2}" type="pres">
      <dgm:prSet presAssocID="{56A81A73-7496-419B-8BD1-2820431EDBDA}" presName="parTxOnly" presStyleLbl="node1" presStyleIdx="0" presStyleCnt="6">
        <dgm:presLayoutVars>
          <dgm:chMax val="0"/>
          <dgm:chPref val="0"/>
          <dgm:bulletEnabled val="1"/>
        </dgm:presLayoutVars>
      </dgm:prSet>
      <dgm:spPr/>
      <dgm:t>
        <a:bodyPr/>
        <a:lstStyle/>
        <a:p>
          <a:endParaRPr lang="en-US"/>
        </a:p>
      </dgm:t>
    </dgm:pt>
    <dgm:pt modelId="{CA20E018-B773-47FF-B86A-E36C2F2D2812}" type="pres">
      <dgm:prSet presAssocID="{138BCF0B-7B63-4A71-8BCD-C9B173F68976}" presName="parTxOnlySpace" presStyleCnt="0"/>
      <dgm:spPr/>
    </dgm:pt>
    <dgm:pt modelId="{18F8B83C-7866-4DB9-BAB7-11108EDE68BA}" type="pres">
      <dgm:prSet presAssocID="{6A20C5E9-5355-4C16-AC56-1BB1243228FA}" presName="parTxOnly" presStyleLbl="node1" presStyleIdx="1" presStyleCnt="6">
        <dgm:presLayoutVars>
          <dgm:chMax val="0"/>
          <dgm:chPref val="0"/>
          <dgm:bulletEnabled val="1"/>
        </dgm:presLayoutVars>
      </dgm:prSet>
      <dgm:spPr/>
      <dgm:t>
        <a:bodyPr/>
        <a:lstStyle/>
        <a:p>
          <a:endParaRPr lang="en-US"/>
        </a:p>
      </dgm:t>
    </dgm:pt>
    <dgm:pt modelId="{60B64882-9DCB-472A-A393-D69718A70A4A}" type="pres">
      <dgm:prSet presAssocID="{A4C0211B-D733-4761-B638-A817B15FE34F}" presName="parTxOnlySpace" presStyleCnt="0"/>
      <dgm:spPr/>
    </dgm:pt>
    <dgm:pt modelId="{7F753499-9577-435D-895B-2A181E7991E9}" type="pres">
      <dgm:prSet presAssocID="{AABEC3C2-0DFE-42B9-B5F7-013A7C88EC10}" presName="parTxOnly" presStyleLbl="node1" presStyleIdx="2" presStyleCnt="6">
        <dgm:presLayoutVars>
          <dgm:chMax val="0"/>
          <dgm:chPref val="0"/>
          <dgm:bulletEnabled val="1"/>
        </dgm:presLayoutVars>
      </dgm:prSet>
      <dgm:spPr/>
      <dgm:t>
        <a:bodyPr/>
        <a:lstStyle/>
        <a:p>
          <a:endParaRPr lang="en-US"/>
        </a:p>
      </dgm:t>
    </dgm:pt>
    <dgm:pt modelId="{EA4C0B80-1BB4-4815-81BC-4C59EA56EADE}" type="pres">
      <dgm:prSet presAssocID="{856A8DD6-DE1B-4685-840D-F7C46EF5F6AA}" presName="parTxOnlySpace" presStyleCnt="0"/>
      <dgm:spPr/>
    </dgm:pt>
    <dgm:pt modelId="{99CF449B-6A99-4041-B0C5-E6B376051D94}" type="pres">
      <dgm:prSet presAssocID="{1B1C4D47-5A61-4771-B2F6-E8B76022AFC4}" presName="parTxOnly" presStyleLbl="node1" presStyleIdx="3" presStyleCnt="6" custAng="0" custScaleX="66719" custScaleY="106574">
        <dgm:presLayoutVars>
          <dgm:chMax val="0"/>
          <dgm:chPref val="0"/>
          <dgm:bulletEnabled val="1"/>
        </dgm:presLayoutVars>
      </dgm:prSet>
      <dgm:spPr/>
      <dgm:t>
        <a:bodyPr/>
        <a:lstStyle/>
        <a:p>
          <a:endParaRPr lang="en-US"/>
        </a:p>
      </dgm:t>
    </dgm:pt>
    <dgm:pt modelId="{15708ED4-AC23-4F4B-AE9C-951765F0610B}" type="pres">
      <dgm:prSet presAssocID="{985A9A89-ECBB-4EB1-AB58-ADD6EA72E98A}" presName="parTxOnlySpace" presStyleCnt="0"/>
      <dgm:spPr/>
    </dgm:pt>
    <dgm:pt modelId="{3BB4E7A3-85D7-472A-ABD5-EF3ED82EC304}" type="pres">
      <dgm:prSet presAssocID="{E3E1F8AA-96B6-4C59-B180-2A9BE41100A8}" presName="parTxOnly" presStyleLbl="node1" presStyleIdx="4" presStyleCnt="6">
        <dgm:presLayoutVars>
          <dgm:chMax val="0"/>
          <dgm:chPref val="0"/>
          <dgm:bulletEnabled val="1"/>
        </dgm:presLayoutVars>
      </dgm:prSet>
      <dgm:spPr/>
      <dgm:t>
        <a:bodyPr/>
        <a:lstStyle/>
        <a:p>
          <a:endParaRPr lang="en-US"/>
        </a:p>
      </dgm:t>
    </dgm:pt>
    <dgm:pt modelId="{E88600CB-022A-4E20-A2F9-359FEA165AEA}" type="pres">
      <dgm:prSet presAssocID="{50A80FF1-2155-43DA-BFC2-E35D40878ED5}" presName="parTxOnlySpace" presStyleCnt="0"/>
      <dgm:spPr/>
    </dgm:pt>
    <dgm:pt modelId="{369FE66F-3FBA-4D2A-8A8B-95F93C1EDE4D}" type="pres">
      <dgm:prSet presAssocID="{D7F7D1C4-73DA-4476-96BF-328D9E65D7EA}" presName="parTxOnly" presStyleLbl="node1" presStyleIdx="5" presStyleCnt="6">
        <dgm:presLayoutVars>
          <dgm:chMax val="0"/>
          <dgm:chPref val="0"/>
          <dgm:bulletEnabled val="1"/>
        </dgm:presLayoutVars>
      </dgm:prSet>
      <dgm:spPr/>
      <dgm:t>
        <a:bodyPr/>
        <a:lstStyle/>
        <a:p>
          <a:endParaRPr lang="en-US"/>
        </a:p>
      </dgm:t>
    </dgm:pt>
  </dgm:ptLst>
  <dgm:cxnLst>
    <dgm:cxn modelId="{6B2E0423-67F7-4073-8065-B97AC3A1089F}" type="presOf" srcId="{56A81A73-7496-419B-8BD1-2820431EDBDA}" destId="{EB53DE3F-50D2-47F1-BD4E-9F2B648691A2}" srcOrd="0" destOrd="0" presId="urn:microsoft.com/office/officeart/2005/8/layout/chevron1"/>
    <dgm:cxn modelId="{824532B2-5FE3-4391-8AB6-7A78E553287C}" srcId="{27AE5FDF-556A-4DC1-B13F-6DBA36CE6A87}" destId="{D7F7D1C4-73DA-4476-96BF-328D9E65D7EA}" srcOrd="5" destOrd="0" parTransId="{576E892F-1917-4CF5-93BD-3372E2AA25B3}" sibTransId="{F8392109-6186-439D-9A9F-74F2F8E4B5A2}"/>
    <dgm:cxn modelId="{6153B3F6-18CD-4302-A75C-BF56B046FCE8}" srcId="{27AE5FDF-556A-4DC1-B13F-6DBA36CE6A87}" destId="{56A81A73-7496-419B-8BD1-2820431EDBDA}" srcOrd="0" destOrd="0" parTransId="{28679AB8-92E7-4C27-87D0-F7FE84A49131}" sibTransId="{138BCF0B-7B63-4A71-8BCD-C9B173F68976}"/>
    <dgm:cxn modelId="{46A1D75D-9327-4F25-9196-4E6E2DB28EE0}" type="presOf" srcId="{E3E1F8AA-96B6-4C59-B180-2A9BE41100A8}" destId="{3BB4E7A3-85D7-472A-ABD5-EF3ED82EC304}" srcOrd="0" destOrd="0" presId="urn:microsoft.com/office/officeart/2005/8/layout/chevron1"/>
    <dgm:cxn modelId="{C980916C-3A16-4067-95DC-EC06FC17CA62}" type="presOf" srcId="{AABEC3C2-0DFE-42B9-B5F7-013A7C88EC10}" destId="{7F753499-9577-435D-895B-2A181E7991E9}" srcOrd="0" destOrd="0" presId="urn:microsoft.com/office/officeart/2005/8/layout/chevron1"/>
    <dgm:cxn modelId="{59F0635E-4D4E-4B6E-8BF2-3A1E8C015B78}" type="presOf" srcId="{6A20C5E9-5355-4C16-AC56-1BB1243228FA}" destId="{18F8B83C-7866-4DB9-BAB7-11108EDE68BA}" srcOrd="0" destOrd="0" presId="urn:microsoft.com/office/officeart/2005/8/layout/chevron1"/>
    <dgm:cxn modelId="{8B630CC6-B540-45B8-9431-8752F799E3AC}" srcId="{27AE5FDF-556A-4DC1-B13F-6DBA36CE6A87}" destId="{E3E1F8AA-96B6-4C59-B180-2A9BE41100A8}" srcOrd="4" destOrd="0" parTransId="{CB745654-2EDC-417F-BD07-1B63BA6BAE0F}" sibTransId="{50A80FF1-2155-43DA-BFC2-E35D40878ED5}"/>
    <dgm:cxn modelId="{195159FE-C595-40AB-89C5-993160B14338}" srcId="{27AE5FDF-556A-4DC1-B13F-6DBA36CE6A87}" destId="{1B1C4D47-5A61-4771-B2F6-E8B76022AFC4}" srcOrd="3" destOrd="0" parTransId="{4643FD78-8EF8-47A5-8C57-425C28416461}" sibTransId="{985A9A89-ECBB-4EB1-AB58-ADD6EA72E98A}"/>
    <dgm:cxn modelId="{58206B02-361B-409C-A530-E5D2F132AEA4}" srcId="{27AE5FDF-556A-4DC1-B13F-6DBA36CE6A87}" destId="{AABEC3C2-0DFE-42B9-B5F7-013A7C88EC10}" srcOrd="2" destOrd="0" parTransId="{EAB8B956-6D33-4888-8E8C-8D24A597CBEC}" sibTransId="{856A8DD6-DE1B-4685-840D-F7C46EF5F6AA}"/>
    <dgm:cxn modelId="{BB215770-D04B-459F-A567-DE3C327D096E}" type="presOf" srcId="{27AE5FDF-556A-4DC1-B13F-6DBA36CE6A87}" destId="{891640AC-AA26-4E66-8946-687C512C9EDC}" srcOrd="0" destOrd="0" presId="urn:microsoft.com/office/officeart/2005/8/layout/chevron1"/>
    <dgm:cxn modelId="{6CED2822-53E4-45E5-9682-942705D583EB}" type="presOf" srcId="{D7F7D1C4-73DA-4476-96BF-328D9E65D7EA}" destId="{369FE66F-3FBA-4D2A-8A8B-95F93C1EDE4D}" srcOrd="0" destOrd="0" presId="urn:microsoft.com/office/officeart/2005/8/layout/chevron1"/>
    <dgm:cxn modelId="{E1EB557A-9519-4A13-BD44-9CB85E503079}" srcId="{27AE5FDF-556A-4DC1-B13F-6DBA36CE6A87}" destId="{6A20C5E9-5355-4C16-AC56-1BB1243228FA}" srcOrd="1" destOrd="0" parTransId="{C05DF14D-1066-4DE2-9BA6-5969108B1850}" sibTransId="{A4C0211B-D733-4761-B638-A817B15FE34F}"/>
    <dgm:cxn modelId="{DC214833-A63A-4715-B803-996EFDD82EBC}" type="presOf" srcId="{1B1C4D47-5A61-4771-B2F6-E8B76022AFC4}" destId="{99CF449B-6A99-4041-B0C5-E6B376051D94}" srcOrd="0" destOrd="0" presId="urn:microsoft.com/office/officeart/2005/8/layout/chevron1"/>
    <dgm:cxn modelId="{B9C76D77-38B3-4024-B2D9-4F1FF0D07E0B}" type="presParOf" srcId="{891640AC-AA26-4E66-8946-687C512C9EDC}" destId="{EB53DE3F-50D2-47F1-BD4E-9F2B648691A2}" srcOrd="0" destOrd="0" presId="urn:microsoft.com/office/officeart/2005/8/layout/chevron1"/>
    <dgm:cxn modelId="{E23A6785-292A-4ADD-BC72-D8CCD2D4F7DF}" type="presParOf" srcId="{891640AC-AA26-4E66-8946-687C512C9EDC}" destId="{CA20E018-B773-47FF-B86A-E36C2F2D2812}" srcOrd="1" destOrd="0" presId="urn:microsoft.com/office/officeart/2005/8/layout/chevron1"/>
    <dgm:cxn modelId="{D001E122-7F00-409A-86DC-AEF3C4208F2B}" type="presParOf" srcId="{891640AC-AA26-4E66-8946-687C512C9EDC}" destId="{18F8B83C-7866-4DB9-BAB7-11108EDE68BA}" srcOrd="2" destOrd="0" presId="urn:microsoft.com/office/officeart/2005/8/layout/chevron1"/>
    <dgm:cxn modelId="{C346192A-0322-44E7-8785-EE6BE183266D}" type="presParOf" srcId="{891640AC-AA26-4E66-8946-687C512C9EDC}" destId="{60B64882-9DCB-472A-A393-D69718A70A4A}" srcOrd="3" destOrd="0" presId="urn:microsoft.com/office/officeart/2005/8/layout/chevron1"/>
    <dgm:cxn modelId="{B7915A7A-30DD-44FB-8701-27F91ABA8F43}" type="presParOf" srcId="{891640AC-AA26-4E66-8946-687C512C9EDC}" destId="{7F753499-9577-435D-895B-2A181E7991E9}" srcOrd="4" destOrd="0" presId="urn:microsoft.com/office/officeart/2005/8/layout/chevron1"/>
    <dgm:cxn modelId="{3773D190-0779-409E-B49C-6C3750CC3738}" type="presParOf" srcId="{891640AC-AA26-4E66-8946-687C512C9EDC}" destId="{EA4C0B80-1BB4-4815-81BC-4C59EA56EADE}" srcOrd="5" destOrd="0" presId="urn:microsoft.com/office/officeart/2005/8/layout/chevron1"/>
    <dgm:cxn modelId="{C23A77F7-2C70-4DAA-8D64-46DF580A5078}" type="presParOf" srcId="{891640AC-AA26-4E66-8946-687C512C9EDC}" destId="{99CF449B-6A99-4041-B0C5-E6B376051D94}" srcOrd="6" destOrd="0" presId="urn:microsoft.com/office/officeart/2005/8/layout/chevron1"/>
    <dgm:cxn modelId="{3F86E9DC-A24C-4B45-8C5C-5822580ED736}" type="presParOf" srcId="{891640AC-AA26-4E66-8946-687C512C9EDC}" destId="{15708ED4-AC23-4F4B-AE9C-951765F0610B}" srcOrd="7" destOrd="0" presId="urn:microsoft.com/office/officeart/2005/8/layout/chevron1"/>
    <dgm:cxn modelId="{29A0C0BA-278A-410F-9F6F-CA2E8755FE63}" type="presParOf" srcId="{891640AC-AA26-4E66-8946-687C512C9EDC}" destId="{3BB4E7A3-85D7-472A-ABD5-EF3ED82EC304}" srcOrd="8" destOrd="0" presId="urn:microsoft.com/office/officeart/2005/8/layout/chevron1"/>
    <dgm:cxn modelId="{CDD20BA9-4FA5-4306-8523-FBA8D6E27ED2}" type="presParOf" srcId="{891640AC-AA26-4E66-8946-687C512C9EDC}" destId="{E88600CB-022A-4E20-A2F9-359FEA165AEA}" srcOrd="9" destOrd="0" presId="urn:microsoft.com/office/officeart/2005/8/layout/chevron1"/>
    <dgm:cxn modelId="{2E44BB02-63FA-414D-AD22-DD3F9377350C}" type="presParOf" srcId="{891640AC-AA26-4E66-8946-687C512C9EDC}" destId="{369FE66F-3FBA-4D2A-8A8B-95F93C1EDE4D}"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4DA51B-CDE7-448E-BE7C-12CDA06AB9E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A0E5D452-8BA3-4FB7-ACBC-CF99750A8A4E}">
      <dgm:prSet/>
      <dgm:spPr/>
      <dgm:t>
        <a:bodyPr/>
        <a:lstStyle/>
        <a:p>
          <a:pPr rtl="0"/>
          <a:r>
            <a:rPr lang="en-US"/>
            <a:t>Why is the project needed?</a:t>
          </a:r>
        </a:p>
      </dgm:t>
    </dgm:pt>
    <dgm:pt modelId="{73E7191C-8575-43C9-B9C7-F5355F49B673}" type="parTrans" cxnId="{C7FADDFF-F717-4AE9-A63F-91882BB495F8}">
      <dgm:prSet/>
      <dgm:spPr/>
      <dgm:t>
        <a:bodyPr/>
        <a:lstStyle/>
        <a:p>
          <a:endParaRPr lang="en-US"/>
        </a:p>
      </dgm:t>
    </dgm:pt>
    <dgm:pt modelId="{914A8032-DBC2-418B-B068-9FBA0F940041}" type="sibTrans" cxnId="{C7FADDFF-F717-4AE9-A63F-91882BB495F8}">
      <dgm:prSet/>
      <dgm:spPr/>
      <dgm:t>
        <a:bodyPr/>
        <a:lstStyle/>
        <a:p>
          <a:endParaRPr lang="en-US"/>
        </a:p>
      </dgm:t>
    </dgm:pt>
    <dgm:pt modelId="{3659B895-C2F2-4204-A9A0-EFBE7EDAE07E}">
      <dgm:prSet/>
      <dgm:spPr/>
      <dgm:t>
        <a:bodyPr/>
        <a:lstStyle/>
        <a:p>
          <a:pPr rtl="0"/>
          <a:r>
            <a:rPr lang="en-US"/>
            <a:t>Why now?</a:t>
          </a:r>
        </a:p>
      </dgm:t>
    </dgm:pt>
    <dgm:pt modelId="{91284B43-7E7F-4449-89FB-B936DB2A515F}" type="parTrans" cxnId="{193F6723-D278-440D-B0C6-04C7518B1E8B}">
      <dgm:prSet/>
      <dgm:spPr/>
      <dgm:t>
        <a:bodyPr/>
        <a:lstStyle/>
        <a:p>
          <a:endParaRPr lang="en-US"/>
        </a:p>
      </dgm:t>
    </dgm:pt>
    <dgm:pt modelId="{30495ED3-0B7D-4496-8E96-F9AD2C0025B6}" type="sibTrans" cxnId="{193F6723-D278-440D-B0C6-04C7518B1E8B}">
      <dgm:prSet/>
      <dgm:spPr/>
      <dgm:t>
        <a:bodyPr/>
        <a:lstStyle/>
        <a:p>
          <a:endParaRPr lang="en-US"/>
        </a:p>
      </dgm:t>
    </dgm:pt>
    <dgm:pt modelId="{776E85CA-24FC-479A-9BD5-18AB171BD5E8}">
      <dgm:prSet/>
      <dgm:spPr/>
      <dgm:t>
        <a:bodyPr/>
        <a:lstStyle/>
        <a:p>
          <a:pPr rtl="0"/>
          <a:r>
            <a:rPr lang="en-US"/>
            <a:t>How will it work?</a:t>
          </a:r>
        </a:p>
      </dgm:t>
    </dgm:pt>
    <dgm:pt modelId="{923EF01D-666E-4358-BF2D-38FEDEE834BD}" type="parTrans" cxnId="{040C3491-3CAF-4F99-93C5-0DB3E74EA4FF}">
      <dgm:prSet/>
      <dgm:spPr/>
      <dgm:t>
        <a:bodyPr/>
        <a:lstStyle/>
        <a:p>
          <a:endParaRPr lang="en-US"/>
        </a:p>
      </dgm:t>
    </dgm:pt>
    <dgm:pt modelId="{4AC2B620-0F54-47E2-8F32-2D5F8F14EEB0}" type="sibTrans" cxnId="{040C3491-3CAF-4F99-93C5-0DB3E74EA4FF}">
      <dgm:prSet/>
      <dgm:spPr/>
      <dgm:t>
        <a:bodyPr/>
        <a:lstStyle/>
        <a:p>
          <a:endParaRPr lang="en-US"/>
        </a:p>
      </dgm:t>
    </dgm:pt>
    <dgm:pt modelId="{3882E75B-A62D-4D75-BA1D-BA2B4E511AA7}">
      <dgm:prSet/>
      <dgm:spPr/>
      <dgm:t>
        <a:bodyPr/>
        <a:lstStyle/>
        <a:p>
          <a:pPr rtl="0"/>
          <a:r>
            <a:rPr lang="en-US"/>
            <a:t>How much will it cost?</a:t>
          </a:r>
        </a:p>
      </dgm:t>
    </dgm:pt>
    <dgm:pt modelId="{20ADBE6A-8377-454A-90F6-9679315EE048}" type="parTrans" cxnId="{081CC33F-F4B2-4EDA-B1D9-A4035E63C480}">
      <dgm:prSet/>
      <dgm:spPr/>
      <dgm:t>
        <a:bodyPr/>
        <a:lstStyle/>
        <a:p>
          <a:endParaRPr lang="en-US"/>
        </a:p>
      </dgm:t>
    </dgm:pt>
    <dgm:pt modelId="{32634AC0-DFB6-40F5-9471-A557A21E19B4}" type="sibTrans" cxnId="{081CC33F-F4B2-4EDA-B1D9-A4035E63C480}">
      <dgm:prSet/>
      <dgm:spPr/>
      <dgm:t>
        <a:bodyPr/>
        <a:lstStyle/>
        <a:p>
          <a:endParaRPr lang="en-US"/>
        </a:p>
      </dgm:t>
    </dgm:pt>
    <dgm:pt modelId="{2793B85F-2795-468C-8A95-7EA78374CA25}" type="pres">
      <dgm:prSet presAssocID="{784DA51B-CDE7-448E-BE7C-12CDA06AB9E0}" presName="CompostProcess" presStyleCnt="0">
        <dgm:presLayoutVars>
          <dgm:dir/>
          <dgm:resizeHandles val="exact"/>
        </dgm:presLayoutVars>
      </dgm:prSet>
      <dgm:spPr/>
      <dgm:t>
        <a:bodyPr/>
        <a:lstStyle/>
        <a:p>
          <a:endParaRPr lang="en-US"/>
        </a:p>
      </dgm:t>
    </dgm:pt>
    <dgm:pt modelId="{70760C11-83C3-48D0-AF90-4E89FED438C5}" type="pres">
      <dgm:prSet presAssocID="{784DA51B-CDE7-448E-BE7C-12CDA06AB9E0}" presName="arrow" presStyleLbl="bgShp" presStyleIdx="0" presStyleCnt="1"/>
      <dgm:spPr/>
    </dgm:pt>
    <dgm:pt modelId="{7A1425BF-983E-4AEC-9E35-23D97E353974}" type="pres">
      <dgm:prSet presAssocID="{784DA51B-CDE7-448E-BE7C-12CDA06AB9E0}" presName="linearProcess" presStyleCnt="0"/>
      <dgm:spPr/>
    </dgm:pt>
    <dgm:pt modelId="{2880D16F-54BD-4E04-AD6F-B5B8B4FD8500}" type="pres">
      <dgm:prSet presAssocID="{A0E5D452-8BA3-4FB7-ACBC-CF99750A8A4E}" presName="textNode" presStyleLbl="node1" presStyleIdx="0" presStyleCnt="4">
        <dgm:presLayoutVars>
          <dgm:bulletEnabled val="1"/>
        </dgm:presLayoutVars>
      </dgm:prSet>
      <dgm:spPr/>
      <dgm:t>
        <a:bodyPr/>
        <a:lstStyle/>
        <a:p>
          <a:endParaRPr lang="en-US"/>
        </a:p>
      </dgm:t>
    </dgm:pt>
    <dgm:pt modelId="{D5DD85C0-AD70-40FF-A800-7666F434A01C}" type="pres">
      <dgm:prSet presAssocID="{914A8032-DBC2-418B-B068-9FBA0F940041}" presName="sibTrans" presStyleCnt="0"/>
      <dgm:spPr/>
    </dgm:pt>
    <dgm:pt modelId="{430AFB02-41F1-470B-8681-90D1D79FD19F}" type="pres">
      <dgm:prSet presAssocID="{3659B895-C2F2-4204-A9A0-EFBE7EDAE07E}" presName="textNode" presStyleLbl="node1" presStyleIdx="1" presStyleCnt="4">
        <dgm:presLayoutVars>
          <dgm:bulletEnabled val="1"/>
        </dgm:presLayoutVars>
      </dgm:prSet>
      <dgm:spPr/>
      <dgm:t>
        <a:bodyPr/>
        <a:lstStyle/>
        <a:p>
          <a:endParaRPr lang="en-US"/>
        </a:p>
      </dgm:t>
    </dgm:pt>
    <dgm:pt modelId="{39880F7B-1258-4E83-9921-84086E8A18A3}" type="pres">
      <dgm:prSet presAssocID="{30495ED3-0B7D-4496-8E96-F9AD2C0025B6}" presName="sibTrans" presStyleCnt="0"/>
      <dgm:spPr/>
    </dgm:pt>
    <dgm:pt modelId="{1E905564-0233-454D-B02B-C6787301CD9A}" type="pres">
      <dgm:prSet presAssocID="{776E85CA-24FC-479A-9BD5-18AB171BD5E8}" presName="textNode" presStyleLbl="node1" presStyleIdx="2" presStyleCnt="4">
        <dgm:presLayoutVars>
          <dgm:bulletEnabled val="1"/>
        </dgm:presLayoutVars>
      </dgm:prSet>
      <dgm:spPr/>
      <dgm:t>
        <a:bodyPr/>
        <a:lstStyle/>
        <a:p>
          <a:endParaRPr lang="en-US"/>
        </a:p>
      </dgm:t>
    </dgm:pt>
    <dgm:pt modelId="{F75308F8-14F9-4714-B2CE-10A89544FDF3}" type="pres">
      <dgm:prSet presAssocID="{4AC2B620-0F54-47E2-8F32-2D5F8F14EEB0}" presName="sibTrans" presStyleCnt="0"/>
      <dgm:spPr/>
    </dgm:pt>
    <dgm:pt modelId="{FFF4B299-ED3D-419C-86EE-98351802E7DE}" type="pres">
      <dgm:prSet presAssocID="{3882E75B-A62D-4D75-BA1D-BA2B4E511AA7}" presName="textNode" presStyleLbl="node1" presStyleIdx="3" presStyleCnt="4">
        <dgm:presLayoutVars>
          <dgm:bulletEnabled val="1"/>
        </dgm:presLayoutVars>
      </dgm:prSet>
      <dgm:spPr/>
      <dgm:t>
        <a:bodyPr/>
        <a:lstStyle/>
        <a:p>
          <a:endParaRPr lang="en-US"/>
        </a:p>
      </dgm:t>
    </dgm:pt>
  </dgm:ptLst>
  <dgm:cxnLst>
    <dgm:cxn modelId="{3F4082CF-C5C8-4BFF-8AB7-A8D9D97383EE}" type="presOf" srcId="{784DA51B-CDE7-448E-BE7C-12CDA06AB9E0}" destId="{2793B85F-2795-468C-8A95-7EA78374CA25}" srcOrd="0" destOrd="0" presId="urn:microsoft.com/office/officeart/2005/8/layout/hProcess9"/>
    <dgm:cxn modelId="{F369D43E-4A69-4B5D-A8CF-6E8476F5EC27}" type="presOf" srcId="{776E85CA-24FC-479A-9BD5-18AB171BD5E8}" destId="{1E905564-0233-454D-B02B-C6787301CD9A}" srcOrd="0" destOrd="0" presId="urn:microsoft.com/office/officeart/2005/8/layout/hProcess9"/>
    <dgm:cxn modelId="{193F6723-D278-440D-B0C6-04C7518B1E8B}" srcId="{784DA51B-CDE7-448E-BE7C-12CDA06AB9E0}" destId="{3659B895-C2F2-4204-A9A0-EFBE7EDAE07E}" srcOrd="1" destOrd="0" parTransId="{91284B43-7E7F-4449-89FB-B936DB2A515F}" sibTransId="{30495ED3-0B7D-4496-8E96-F9AD2C0025B6}"/>
    <dgm:cxn modelId="{05CA1E4E-ADE4-4167-89EC-240F1790C249}" type="presOf" srcId="{3882E75B-A62D-4D75-BA1D-BA2B4E511AA7}" destId="{FFF4B299-ED3D-419C-86EE-98351802E7DE}" srcOrd="0" destOrd="0" presId="urn:microsoft.com/office/officeart/2005/8/layout/hProcess9"/>
    <dgm:cxn modelId="{040C3491-3CAF-4F99-93C5-0DB3E74EA4FF}" srcId="{784DA51B-CDE7-448E-BE7C-12CDA06AB9E0}" destId="{776E85CA-24FC-479A-9BD5-18AB171BD5E8}" srcOrd="2" destOrd="0" parTransId="{923EF01D-666E-4358-BF2D-38FEDEE834BD}" sibTransId="{4AC2B620-0F54-47E2-8F32-2D5F8F14EEB0}"/>
    <dgm:cxn modelId="{4776788A-9680-4520-9CD6-44C600CF6090}" type="presOf" srcId="{A0E5D452-8BA3-4FB7-ACBC-CF99750A8A4E}" destId="{2880D16F-54BD-4E04-AD6F-B5B8B4FD8500}" srcOrd="0" destOrd="0" presId="urn:microsoft.com/office/officeart/2005/8/layout/hProcess9"/>
    <dgm:cxn modelId="{081CC33F-F4B2-4EDA-B1D9-A4035E63C480}" srcId="{784DA51B-CDE7-448E-BE7C-12CDA06AB9E0}" destId="{3882E75B-A62D-4D75-BA1D-BA2B4E511AA7}" srcOrd="3" destOrd="0" parTransId="{20ADBE6A-8377-454A-90F6-9679315EE048}" sibTransId="{32634AC0-DFB6-40F5-9471-A557A21E19B4}"/>
    <dgm:cxn modelId="{39EC413C-626D-4DBD-9800-49D7BE007708}" type="presOf" srcId="{3659B895-C2F2-4204-A9A0-EFBE7EDAE07E}" destId="{430AFB02-41F1-470B-8681-90D1D79FD19F}" srcOrd="0" destOrd="0" presId="urn:microsoft.com/office/officeart/2005/8/layout/hProcess9"/>
    <dgm:cxn modelId="{C7FADDFF-F717-4AE9-A63F-91882BB495F8}" srcId="{784DA51B-CDE7-448E-BE7C-12CDA06AB9E0}" destId="{A0E5D452-8BA3-4FB7-ACBC-CF99750A8A4E}" srcOrd="0" destOrd="0" parTransId="{73E7191C-8575-43C9-B9C7-F5355F49B673}" sibTransId="{914A8032-DBC2-418B-B068-9FBA0F940041}"/>
    <dgm:cxn modelId="{8356C3CF-B5E7-449D-B8DC-3131A81BA4FB}" type="presParOf" srcId="{2793B85F-2795-468C-8A95-7EA78374CA25}" destId="{70760C11-83C3-48D0-AF90-4E89FED438C5}" srcOrd="0" destOrd="0" presId="urn:microsoft.com/office/officeart/2005/8/layout/hProcess9"/>
    <dgm:cxn modelId="{D9ACE870-AD50-49E0-A3C9-5FE69826E2DC}" type="presParOf" srcId="{2793B85F-2795-468C-8A95-7EA78374CA25}" destId="{7A1425BF-983E-4AEC-9E35-23D97E353974}" srcOrd="1" destOrd="0" presId="urn:microsoft.com/office/officeart/2005/8/layout/hProcess9"/>
    <dgm:cxn modelId="{21F9EFAA-3D0C-4DC4-8D49-2C5368DFE717}" type="presParOf" srcId="{7A1425BF-983E-4AEC-9E35-23D97E353974}" destId="{2880D16F-54BD-4E04-AD6F-B5B8B4FD8500}" srcOrd="0" destOrd="0" presId="urn:microsoft.com/office/officeart/2005/8/layout/hProcess9"/>
    <dgm:cxn modelId="{B9B9C306-9259-4934-A31A-768DBFE10F1A}" type="presParOf" srcId="{7A1425BF-983E-4AEC-9E35-23D97E353974}" destId="{D5DD85C0-AD70-40FF-A800-7666F434A01C}" srcOrd="1" destOrd="0" presId="urn:microsoft.com/office/officeart/2005/8/layout/hProcess9"/>
    <dgm:cxn modelId="{5BDFC8F3-0F4D-4938-8E58-D4C7D8D96E9D}" type="presParOf" srcId="{7A1425BF-983E-4AEC-9E35-23D97E353974}" destId="{430AFB02-41F1-470B-8681-90D1D79FD19F}" srcOrd="2" destOrd="0" presId="urn:microsoft.com/office/officeart/2005/8/layout/hProcess9"/>
    <dgm:cxn modelId="{BBCCF6D3-40FA-475A-9C70-A77AADFFC8CF}" type="presParOf" srcId="{7A1425BF-983E-4AEC-9E35-23D97E353974}" destId="{39880F7B-1258-4E83-9921-84086E8A18A3}" srcOrd="3" destOrd="0" presId="urn:microsoft.com/office/officeart/2005/8/layout/hProcess9"/>
    <dgm:cxn modelId="{FDBDB742-7FD6-4CF8-B7AE-04AFD6099B61}" type="presParOf" srcId="{7A1425BF-983E-4AEC-9E35-23D97E353974}" destId="{1E905564-0233-454D-B02B-C6787301CD9A}" srcOrd="4" destOrd="0" presId="urn:microsoft.com/office/officeart/2005/8/layout/hProcess9"/>
    <dgm:cxn modelId="{3EB94278-535E-4215-B2A8-EA6349B69FF6}" type="presParOf" srcId="{7A1425BF-983E-4AEC-9E35-23D97E353974}" destId="{F75308F8-14F9-4714-B2CE-10A89544FDF3}" srcOrd="5" destOrd="0" presId="urn:microsoft.com/office/officeart/2005/8/layout/hProcess9"/>
    <dgm:cxn modelId="{34DB18F0-D146-4188-98CF-02F1629B5C47}" type="presParOf" srcId="{7A1425BF-983E-4AEC-9E35-23D97E353974}" destId="{FFF4B299-ED3D-419C-86EE-98351802E7D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B3D554-E00A-4F2D-A2B8-5750E48B88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A93FFD-8213-43F7-89C0-4EBCA553AD44}">
      <dgm:prSet/>
      <dgm:spPr/>
      <dgm:t>
        <a:bodyPr/>
        <a:lstStyle/>
        <a:p>
          <a:pPr rtl="0"/>
          <a:r>
            <a:rPr lang="en-US"/>
            <a:t>Tests the campaign objective</a:t>
          </a:r>
        </a:p>
      </dgm:t>
    </dgm:pt>
    <dgm:pt modelId="{A9370285-3CCA-40B9-B8DA-8BA633A883F7}" type="parTrans" cxnId="{23229874-403A-44C1-9986-68AF324FF05A}">
      <dgm:prSet/>
      <dgm:spPr/>
      <dgm:t>
        <a:bodyPr/>
        <a:lstStyle/>
        <a:p>
          <a:endParaRPr lang="en-US"/>
        </a:p>
      </dgm:t>
    </dgm:pt>
    <dgm:pt modelId="{67D5CB0A-3C5A-4038-A15B-D8E1817C7E0A}" type="sibTrans" cxnId="{23229874-403A-44C1-9986-68AF324FF05A}">
      <dgm:prSet/>
      <dgm:spPr/>
      <dgm:t>
        <a:bodyPr/>
        <a:lstStyle/>
        <a:p>
          <a:endParaRPr lang="en-US"/>
        </a:p>
      </dgm:t>
    </dgm:pt>
    <dgm:pt modelId="{25D74C3B-5937-42CF-A615-377BB7973222}">
      <dgm:prSet/>
      <dgm:spPr/>
      <dgm:t>
        <a:bodyPr/>
        <a:lstStyle/>
        <a:p>
          <a:pPr rtl="0"/>
          <a:r>
            <a:rPr lang="en-US"/>
            <a:t>Determines the organization’s readiness </a:t>
          </a:r>
        </a:p>
      </dgm:t>
    </dgm:pt>
    <dgm:pt modelId="{3FAAEAB0-7B19-4A14-84A5-07D43A513512}" type="parTrans" cxnId="{F7AA1D90-E187-4712-A372-1BF4B1D072A5}">
      <dgm:prSet/>
      <dgm:spPr/>
      <dgm:t>
        <a:bodyPr/>
        <a:lstStyle/>
        <a:p>
          <a:endParaRPr lang="en-US"/>
        </a:p>
      </dgm:t>
    </dgm:pt>
    <dgm:pt modelId="{5078D4B5-8C27-496F-A9EE-091C0204B689}" type="sibTrans" cxnId="{F7AA1D90-E187-4712-A372-1BF4B1D072A5}">
      <dgm:prSet/>
      <dgm:spPr/>
      <dgm:t>
        <a:bodyPr/>
        <a:lstStyle/>
        <a:p>
          <a:endParaRPr lang="en-US"/>
        </a:p>
      </dgm:t>
    </dgm:pt>
    <dgm:pt modelId="{770F8CB9-43E1-4ED7-BD29-BC317796BB10}">
      <dgm:prSet/>
      <dgm:spPr/>
      <dgm:t>
        <a:bodyPr/>
        <a:lstStyle/>
        <a:p>
          <a:pPr rtl="0"/>
          <a:r>
            <a:rPr lang="en-US"/>
            <a:t>Assesses potential and recommends a dollar goal</a:t>
          </a:r>
        </a:p>
      </dgm:t>
    </dgm:pt>
    <dgm:pt modelId="{7E27FD45-B4D8-42C8-80B1-A91409C6A90A}" type="parTrans" cxnId="{A57720AF-9872-4333-95AF-01BE1F3A73CC}">
      <dgm:prSet/>
      <dgm:spPr/>
      <dgm:t>
        <a:bodyPr/>
        <a:lstStyle/>
        <a:p>
          <a:endParaRPr lang="en-US"/>
        </a:p>
      </dgm:t>
    </dgm:pt>
    <dgm:pt modelId="{7EE3A641-F8B1-46AC-B8C4-6C7729CCBF91}" type="sibTrans" cxnId="{A57720AF-9872-4333-95AF-01BE1F3A73CC}">
      <dgm:prSet/>
      <dgm:spPr/>
      <dgm:t>
        <a:bodyPr/>
        <a:lstStyle/>
        <a:p>
          <a:endParaRPr lang="en-US"/>
        </a:p>
      </dgm:t>
    </dgm:pt>
    <dgm:pt modelId="{A9DCD152-002D-4856-B6FE-7D3ABB1967B9}">
      <dgm:prSet/>
      <dgm:spPr/>
      <dgm:t>
        <a:bodyPr/>
        <a:lstStyle/>
        <a:p>
          <a:pPr rtl="0"/>
          <a:r>
            <a:rPr lang="en-US"/>
            <a:t>Presents a preliminary campaign timetable</a:t>
          </a:r>
        </a:p>
      </dgm:t>
    </dgm:pt>
    <dgm:pt modelId="{567EF237-7C30-4BA3-B2AC-8F4D1119192C}" type="parTrans" cxnId="{AD3C8F37-7B36-4739-B223-9A520186B4AE}">
      <dgm:prSet/>
      <dgm:spPr/>
      <dgm:t>
        <a:bodyPr/>
        <a:lstStyle/>
        <a:p>
          <a:endParaRPr lang="en-US"/>
        </a:p>
      </dgm:t>
    </dgm:pt>
    <dgm:pt modelId="{45F6774A-11EE-470C-9A61-23E01BFA2A12}" type="sibTrans" cxnId="{AD3C8F37-7B36-4739-B223-9A520186B4AE}">
      <dgm:prSet/>
      <dgm:spPr/>
      <dgm:t>
        <a:bodyPr/>
        <a:lstStyle/>
        <a:p>
          <a:endParaRPr lang="en-US"/>
        </a:p>
      </dgm:t>
    </dgm:pt>
    <dgm:pt modelId="{005B89D6-454D-4F84-A989-DD907C399763}">
      <dgm:prSet/>
      <dgm:spPr/>
      <dgm:t>
        <a:bodyPr/>
        <a:lstStyle/>
        <a:p>
          <a:pPr rtl="0"/>
          <a:r>
            <a:rPr lang="en-US" dirty="0"/>
            <a:t>Identifies potential campaign leaders and donors</a:t>
          </a:r>
        </a:p>
      </dgm:t>
    </dgm:pt>
    <dgm:pt modelId="{9D3A40E0-B76A-45FC-AC2C-DABD0A8FD146}" type="parTrans" cxnId="{C7416126-B841-4F60-A20D-D77E4DC22747}">
      <dgm:prSet/>
      <dgm:spPr/>
      <dgm:t>
        <a:bodyPr/>
        <a:lstStyle/>
        <a:p>
          <a:endParaRPr lang="en-US"/>
        </a:p>
      </dgm:t>
    </dgm:pt>
    <dgm:pt modelId="{2AA28A72-468C-4DBB-9481-F22471E57DFB}" type="sibTrans" cxnId="{C7416126-B841-4F60-A20D-D77E4DC22747}">
      <dgm:prSet/>
      <dgm:spPr/>
      <dgm:t>
        <a:bodyPr/>
        <a:lstStyle/>
        <a:p>
          <a:endParaRPr lang="en-US"/>
        </a:p>
      </dgm:t>
    </dgm:pt>
    <dgm:pt modelId="{C22B42DE-7481-4001-A2F8-C7F7C6D42126}">
      <dgm:prSet/>
      <dgm:spPr/>
      <dgm:t>
        <a:bodyPr/>
        <a:lstStyle/>
        <a:p>
          <a:pPr rtl="0"/>
          <a:r>
            <a:rPr lang="en-US" dirty="0"/>
            <a:t>Provides other insights </a:t>
          </a:r>
          <a:r>
            <a:rPr lang="en-US" dirty="0" smtClean="0"/>
            <a:t>on the organization’s </a:t>
          </a:r>
          <a:r>
            <a:rPr lang="en-US" dirty="0"/>
            <a:t>standing</a:t>
          </a:r>
        </a:p>
      </dgm:t>
    </dgm:pt>
    <dgm:pt modelId="{311E2031-116F-4E83-A20A-F5BAC903F5F0}" type="parTrans" cxnId="{8D30F2FE-10DC-486A-A3E9-01CE07B208BD}">
      <dgm:prSet/>
      <dgm:spPr/>
      <dgm:t>
        <a:bodyPr/>
        <a:lstStyle/>
        <a:p>
          <a:endParaRPr lang="en-US"/>
        </a:p>
      </dgm:t>
    </dgm:pt>
    <dgm:pt modelId="{A6FDE090-EB0F-47F3-88D2-C07ED301EE0C}" type="sibTrans" cxnId="{8D30F2FE-10DC-486A-A3E9-01CE07B208BD}">
      <dgm:prSet/>
      <dgm:spPr/>
      <dgm:t>
        <a:bodyPr/>
        <a:lstStyle/>
        <a:p>
          <a:endParaRPr lang="en-US"/>
        </a:p>
      </dgm:t>
    </dgm:pt>
    <dgm:pt modelId="{3B5C5058-A13B-4C13-AB31-57596C3667EB}" type="pres">
      <dgm:prSet presAssocID="{58B3D554-E00A-4F2D-A2B8-5750E48B88D9}" presName="linear" presStyleCnt="0">
        <dgm:presLayoutVars>
          <dgm:animLvl val="lvl"/>
          <dgm:resizeHandles val="exact"/>
        </dgm:presLayoutVars>
      </dgm:prSet>
      <dgm:spPr/>
      <dgm:t>
        <a:bodyPr/>
        <a:lstStyle/>
        <a:p>
          <a:endParaRPr lang="en-US"/>
        </a:p>
      </dgm:t>
    </dgm:pt>
    <dgm:pt modelId="{FCD311CA-088A-46F2-8758-FD9C8C855C1A}" type="pres">
      <dgm:prSet presAssocID="{58A93FFD-8213-43F7-89C0-4EBCA553AD44}" presName="parentText" presStyleLbl="node1" presStyleIdx="0" presStyleCnt="6">
        <dgm:presLayoutVars>
          <dgm:chMax val="0"/>
          <dgm:bulletEnabled val="1"/>
        </dgm:presLayoutVars>
      </dgm:prSet>
      <dgm:spPr/>
      <dgm:t>
        <a:bodyPr/>
        <a:lstStyle/>
        <a:p>
          <a:endParaRPr lang="en-US"/>
        </a:p>
      </dgm:t>
    </dgm:pt>
    <dgm:pt modelId="{714E9FB3-74FC-48D0-933C-FB018CC97F42}" type="pres">
      <dgm:prSet presAssocID="{67D5CB0A-3C5A-4038-A15B-D8E1817C7E0A}" presName="spacer" presStyleCnt="0"/>
      <dgm:spPr/>
    </dgm:pt>
    <dgm:pt modelId="{FA1A136F-4283-419F-99C5-8D9C6E509A4E}" type="pres">
      <dgm:prSet presAssocID="{25D74C3B-5937-42CF-A615-377BB7973222}" presName="parentText" presStyleLbl="node1" presStyleIdx="1" presStyleCnt="6">
        <dgm:presLayoutVars>
          <dgm:chMax val="0"/>
          <dgm:bulletEnabled val="1"/>
        </dgm:presLayoutVars>
      </dgm:prSet>
      <dgm:spPr/>
      <dgm:t>
        <a:bodyPr/>
        <a:lstStyle/>
        <a:p>
          <a:endParaRPr lang="en-US"/>
        </a:p>
      </dgm:t>
    </dgm:pt>
    <dgm:pt modelId="{43DCD83B-FC50-4E0F-8404-5F5AFA08C0C0}" type="pres">
      <dgm:prSet presAssocID="{5078D4B5-8C27-496F-A9EE-091C0204B689}" presName="spacer" presStyleCnt="0"/>
      <dgm:spPr/>
    </dgm:pt>
    <dgm:pt modelId="{C64BC41E-5C59-4209-A799-78B28D8586C5}" type="pres">
      <dgm:prSet presAssocID="{770F8CB9-43E1-4ED7-BD29-BC317796BB10}" presName="parentText" presStyleLbl="node1" presStyleIdx="2" presStyleCnt="6">
        <dgm:presLayoutVars>
          <dgm:chMax val="0"/>
          <dgm:bulletEnabled val="1"/>
        </dgm:presLayoutVars>
      </dgm:prSet>
      <dgm:spPr/>
      <dgm:t>
        <a:bodyPr/>
        <a:lstStyle/>
        <a:p>
          <a:endParaRPr lang="en-US"/>
        </a:p>
      </dgm:t>
    </dgm:pt>
    <dgm:pt modelId="{40B80E43-5F5B-4116-8CC0-C0F826DD39C1}" type="pres">
      <dgm:prSet presAssocID="{7EE3A641-F8B1-46AC-B8C4-6C7729CCBF91}" presName="spacer" presStyleCnt="0"/>
      <dgm:spPr/>
    </dgm:pt>
    <dgm:pt modelId="{B6895C6F-D852-40F6-B039-FF2E4402C305}" type="pres">
      <dgm:prSet presAssocID="{A9DCD152-002D-4856-B6FE-7D3ABB1967B9}" presName="parentText" presStyleLbl="node1" presStyleIdx="3" presStyleCnt="6">
        <dgm:presLayoutVars>
          <dgm:chMax val="0"/>
          <dgm:bulletEnabled val="1"/>
        </dgm:presLayoutVars>
      </dgm:prSet>
      <dgm:spPr/>
      <dgm:t>
        <a:bodyPr/>
        <a:lstStyle/>
        <a:p>
          <a:endParaRPr lang="en-US"/>
        </a:p>
      </dgm:t>
    </dgm:pt>
    <dgm:pt modelId="{EB8E5498-FDC3-4B82-A9A0-EC64930E4CEA}" type="pres">
      <dgm:prSet presAssocID="{45F6774A-11EE-470C-9A61-23E01BFA2A12}" presName="spacer" presStyleCnt="0"/>
      <dgm:spPr/>
    </dgm:pt>
    <dgm:pt modelId="{B49E0592-4503-4617-AD57-B67BFE0C7EB1}" type="pres">
      <dgm:prSet presAssocID="{005B89D6-454D-4F84-A989-DD907C399763}" presName="parentText" presStyleLbl="node1" presStyleIdx="4" presStyleCnt="6">
        <dgm:presLayoutVars>
          <dgm:chMax val="0"/>
          <dgm:bulletEnabled val="1"/>
        </dgm:presLayoutVars>
      </dgm:prSet>
      <dgm:spPr/>
      <dgm:t>
        <a:bodyPr/>
        <a:lstStyle/>
        <a:p>
          <a:endParaRPr lang="en-US"/>
        </a:p>
      </dgm:t>
    </dgm:pt>
    <dgm:pt modelId="{FCD81084-E0B1-4BEB-88F7-BADCE539D8FF}" type="pres">
      <dgm:prSet presAssocID="{2AA28A72-468C-4DBB-9481-F22471E57DFB}" presName="spacer" presStyleCnt="0"/>
      <dgm:spPr/>
    </dgm:pt>
    <dgm:pt modelId="{9EC8FDA9-FC58-472D-A61E-D0E5A7312460}" type="pres">
      <dgm:prSet presAssocID="{C22B42DE-7481-4001-A2F8-C7F7C6D42126}" presName="parentText" presStyleLbl="node1" presStyleIdx="5" presStyleCnt="6">
        <dgm:presLayoutVars>
          <dgm:chMax val="0"/>
          <dgm:bulletEnabled val="1"/>
        </dgm:presLayoutVars>
      </dgm:prSet>
      <dgm:spPr/>
      <dgm:t>
        <a:bodyPr/>
        <a:lstStyle/>
        <a:p>
          <a:endParaRPr lang="en-US"/>
        </a:p>
      </dgm:t>
    </dgm:pt>
  </dgm:ptLst>
  <dgm:cxnLst>
    <dgm:cxn modelId="{F7AA1D90-E187-4712-A372-1BF4B1D072A5}" srcId="{58B3D554-E00A-4F2D-A2B8-5750E48B88D9}" destId="{25D74C3B-5937-42CF-A615-377BB7973222}" srcOrd="1" destOrd="0" parTransId="{3FAAEAB0-7B19-4A14-84A5-07D43A513512}" sibTransId="{5078D4B5-8C27-496F-A9EE-091C0204B689}"/>
    <dgm:cxn modelId="{A57720AF-9872-4333-95AF-01BE1F3A73CC}" srcId="{58B3D554-E00A-4F2D-A2B8-5750E48B88D9}" destId="{770F8CB9-43E1-4ED7-BD29-BC317796BB10}" srcOrd="2" destOrd="0" parTransId="{7E27FD45-B4D8-42C8-80B1-A91409C6A90A}" sibTransId="{7EE3A641-F8B1-46AC-B8C4-6C7729CCBF91}"/>
    <dgm:cxn modelId="{C7416126-B841-4F60-A20D-D77E4DC22747}" srcId="{58B3D554-E00A-4F2D-A2B8-5750E48B88D9}" destId="{005B89D6-454D-4F84-A989-DD907C399763}" srcOrd="4" destOrd="0" parTransId="{9D3A40E0-B76A-45FC-AC2C-DABD0A8FD146}" sibTransId="{2AA28A72-468C-4DBB-9481-F22471E57DFB}"/>
    <dgm:cxn modelId="{A5E3D96C-9AA5-46E9-A608-949B954F0717}" type="presOf" srcId="{58A93FFD-8213-43F7-89C0-4EBCA553AD44}" destId="{FCD311CA-088A-46F2-8758-FD9C8C855C1A}" srcOrd="0" destOrd="0" presId="urn:microsoft.com/office/officeart/2005/8/layout/vList2"/>
    <dgm:cxn modelId="{8D30F2FE-10DC-486A-A3E9-01CE07B208BD}" srcId="{58B3D554-E00A-4F2D-A2B8-5750E48B88D9}" destId="{C22B42DE-7481-4001-A2F8-C7F7C6D42126}" srcOrd="5" destOrd="0" parTransId="{311E2031-116F-4E83-A20A-F5BAC903F5F0}" sibTransId="{A6FDE090-EB0F-47F3-88D2-C07ED301EE0C}"/>
    <dgm:cxn modelId="{73431BF6-37D3-44AC-BD24-BEA755EF1442}" type="presOf" srcId="{C22B42DE-7481-4001-A2F8-C7F7C6D42126}" destId="{9EC8FDA9-FC58-472D-A61E-D0E5A7312460}" srcOrd="0" destOrd="0" presId="urn:microsoft.com/office/officeart/2005/8/layout/vList2"/>
    <dgm:cxn modelId="{4F59D479-660A-4E33-838B-DEBDF58FBCAF}" type="presOf" srcId="{770F8CB9-43E1-4ED7-BD29-BC317796BB10}" destId="{C64BC41E-5C59-4209-A799-78B28D8586C5}" srcOrd="0" destOrd="0" presId="urn:microsoft.com/office/officeart/2005/8/layout/vList2"/>
    <dgm:cxn modelId="{B1904004-807A-4C8E-A214-3078B045F773}" type="presOf" srcId="{58B3D554-E00A-4F2D-A2B8-5750E48B88D9}" destId="{3B5C5058-A13B-4C13-AB31-57596C3667EB}" srcOrd="0" destOrd="0" presId="urn:microsoft.com/office/officeart/2005/8/layout/vList2"/>
    <dgm:cxn modelId="{904DFA72-F126-4450-8A72-BCBBBF67F891}" type="presOf" srcId="{005B89D6-454D-4F84-A989-DD907C399763}" destId="{B49E0592-4503-4617-AD57-B67BFE0C7EB1}" srcOrd="0" destOrd="0" presId="urn:microsoft.com/office/officeart/2005/8/layout/vList2"/>
    <dgm:cxn modelId="{AD3C8F37-7B36-4739-B223-9A520186B4AE}" srcId="{58B3D554-E00A-4F2D-A2B8-5750E48B88D9}" destId="{A9DCD152-002D-4856-B6FE-7D3ABB1967B9}" srcOrd="3" destOrd="0" parTransId="{567EF237-7C30-4BA3-B2AC-8F4D1119192C}" sibTransId="{45F6774A-11EE-470C-9A61-23E01BFA2A12}"/>
    <dgm:cxn modelId="{23229874-403A-44C1-9986-68AF324FF05A}" srcId="{58B3D554-E00A-4F2D-A2B8-5750E48B88D9}" destId="{58A93FFD-8213-43F7-89C0-4EBCA553AD44}" srcOrd="0" destOrd="0" parTransId="{A9370285-3CCA-40B9-B8DA-8BA633A883F7}" sibTransId="{67D5CB0A-3C5A-4038-A15B-D8E1817C7E0A}"/>
    <dgm:cxn modelId="{AB456F4C-55B6-4C01-850A-E0CDEBACCADA}" type="presOf" srcId="{25D74C3B-5937-42CF-A615-377BB7973222}" destId="{FA1A136F-4283-419F-99C5-8D9C6E509A4E}" srcOrd="0" destOrd="0" presId="urn:microsoft.com/office/officeart/2005/8/layout/vList2"/>
    <dgm:cxn modelId="{015D6EAE-5CA2-4BF6-AD8E-101B04957917}" type="presOf" srcId="{A9DCD152-002D-4856-B6FE-7D3ABB1967B9}" destId="{B6895C6F-D852-40F6-B039-FF2E4402C305}" srcOrd="0" destOrd="0" presId="urn:microsoft.com/office/officeart/2005/8/layout/vList2"/>
    <dgm:cxn modelId="{9D690663-1DDC-4B6E-8F29-8D4F7413492F}" type="presParOf" srcId="{3B5C5058-A13B-4C13-AB31-57596C3667EB}" destId="{FCD311CA-088A-46F2-8758-FD9C8C855C1A}" srcOrd="0" destOrd="0" presId="urn:microsoft.com/office/officeart/2005/8/layout/vList2"/>
    <dgm:cxn modelId="{2D73177F-C1C9-4B12-9DE2-AAB61D0D490A}" type="presParOf" srcId="{3B5C5058-A13B-4C13-AB31-57596C3667EB}" destId="{714E9FB3-74FC-48D0-933C-FB018CC97F42}" srcOrd="1" destOrd="0" presId="urn:microsoft.com/office/officeart/2005/8/layout/vList2"/>
    <dgm:cxn modelId="{E5323189-8B5D-4B77-B5B6-2E587CD928A0}" type="presParOf" srcId="{3B5C5058-A13B-4C13-AB31-57596C3667EB}" destId="{FA1A136F-4283-419F-99C5-8D9C6E509A4E}" srcOrd="2" destOrd="0" presId="urn:microsoft.com/office/officeart/2005/8/layout/vList2"/>
    <dgm:cxn modelId="{52B75D22-9508-442E-A11E-42E9BF1ACBAE}" type="presParOf" srcId="{3B5C5058-A13B-4C13-AB31-57596C3667EB}" destId="{43DCD83B-FC50-4E0F-8404-5F5AFA08C0C0}" srcOrd="3" destOrd="0" presId="urn:microsoft.com/office/officeart/2005/8/layout/vList2"/>
    <dgm:cxn modelId="{A2485A4B-88B5-4F6F-8590-CD9ECCB2AB8D}" type="presParOf" srcId="{3B5C5058-A13B-4C13-AB31-57596C3667EB}" destId="{C64BC41E-5C59-4209-A799-78B28D8586C5}" srcOrd="4" destOrd="0" presId="urn:microsoft.com/office/officeart/2005/8/layout/vList2"/>
    <dgm:cxn modelId="{33C34ED4-3404-49D8-88C0-56860BC0852C}" type="presParOf" srcId="{3B5C5058-A13B-4C13-AB31-57596C3667EB}" destId="{40B80E43-5F5B-4116-8CC0-C0F826DD39C1}" srcOrd="5" destOrd="0" presId="urn:microsoft.com/office/officeart/2005/8/layout/vList2"/>
    <dgm:cxn modelId="{7D75154F-0F2C-449A-ACC6-A37D32C0023B}" type="presParOf" srcId="{3B5C5058-A13B-4C13-AB31-57596C3667EB}" destId="{B6895C6F-D852-40F6-B039-FF2E4402C305}" srcOrd="6" destOrd="0" presId="urn:microsoft.com/office/officeart/2005/8/layout/vList2"/>
    <dgm:cxn modelId="{1AFC0EAD-BDBC-4EA8-A522-2F282E4DC121}" type="presParOf" srcId="{3B5C5058-A13B-4C13-AB31-57596C3667EB}" destId="{EB8E5498-FDC3-4B82-A9A0-EC64930E4CEA}" srcOrd="7" destOrd="0" presId="urn:microsoft.com/office/officeart/2005/8/layout/vList2"/>
    <dgm:cxn modelId="{CE372C3B-663A-4AC0-9C90-585C5DA3B7CC}" type="presParOf" srcId="{3B5C5058-A13B-4C13-AB31-57596C3667EB}" destId="{B49E0592-4503-4617-AD57-B67BFE0C7EB1}" srcOrd="8" destOrd="0" presId="urn:microsoft.com/office/officeart/2005/8/layout/vList2"/>
    <dgm:cxn modelId="{2FDA5735-1B46-4291-B51F-EBA4CBF73001}" type="presParOf" srcId="{3B5C5058-A13B-4C13-AB31-57596C3667EB}" destId="{FCD81084-E0B1-4BEB-88F7-BADCE539D8FF}" srcOrd="9" destOrd="0" presId="urn:microsoft.com/office/officeart/2005/8/layout/vList2"/>
    <dgm:cxn modelId="{1F2B84E4-C41A-41F2-9659-F0F403F9EDE3}" type="presParOf" srcId="{3B5C5058-A13B-4C13-AB31-57596C3667EB}" destId="{9EC8FDA9-FC58-472D-A61E-D0E5A731246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6D7636-F5AC-4647-BD51-A6F88CB537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B76AE7-63C4-4FBE-9BBE-C8F4517F5A5B}">
      <dgm:prSet/>
      <dgm:spPr/>
      <dgm:t>
        <a:bodyPr/>
        <a:lstStyle/>
        <a:p>
          <a:pPr rtl="0"/>
          <a:r>
            <a:rPr lang="en-US"/>
            <a:t>Compelling </a:t>
          </a:r>
          <a:r>
            <a:rPr lang="en-US" b="1"/>
            <a:t>need</a:t>
          </a:r>
          <a:r>
            <a:rPr lang="en-US"/>
            <a:t> and a credible </a:t>
          </a:r>
          <a:r>
            <a:rPr lang="en-US" b="1"/>
            <a:t>plan</a:t>
          </a:r>
          <a:endParaRPr lang="en-US"/>
        </a:p>
      </dgm:t>
    </dgm:pt>
    <dgm:pt modelId="{D81F6D4D-BCF9-4141-847D-53DEFF6D20F7}" type="parTrans" cxnId="{45EE53A3-65C0-4160-A024-3FE66794A91B}">
      <dgm:prSet/>
      <dgm:spPr/>
      <dgm:t>
        <a:bodyPr/>
        <a:lstStyle/>
        <a:p>
          <a:endParaRPr lang="en-US"/>
        </a:p>
      </dgm:t>
    </dgm:pt>
    <dgm:pt modelId="{5E8CEFF2-9D06-4015-8533-C3AE76D1A575}" type="sibTrans" cxnId="{45EE53A3-65C0-4160-A024-3FE66794A91B}">
      <dgm:prSet/>
      <dgm:spPr/>
      <dgm:t>
        <a:bodyPr/>
        <a:lstStyle/>
        <a:p>
          <a:endParaRPr lang="en-US"/>
        </a:p>
      </dgm:t>
    </dgm:pt>
    <dgm:pt modelId="{5934DD81-9776-4D94-BBEE-B55A077BD22A}">
      <dgm:prSet/>
      <dgm:spPr/>
      <dgm:t>
        <a:bodyPr/>
        <a:lstStyle/>
        <a:p>
          <a:pPr rtl="0"/>
          <a:r>
            <a:rPr lang="en-US"/>
            <a:t>Strong </a:t>
          </a:r>
          <a:r>
            <a:rPr lang="en-US" b="1"/>
            <a:t>case for support</a:t>
          </a:r>
          <a:endParaRPr lang="en-US"/>
        </a:p>
      </dgm:t>
    </dgm:pt>
    <dgm:pt modelId="{F7E58A1A-A4C9-4799-B00B-74AC3236EC5F}" type="parTrans" cxnId="{EB18011D-031A-4310-95B2-5E18BD3DDD4B}">
      <dgm:prSet/>
      <dgm:spPr/>
      <dgm:t>
        <a:bodyPr/>
        <a:lstStyle/>
        <a:p>
          <a:endParaRPr lang="en-US"/>
        </a:p>
      </dgm:t>
    </dgm:pt>
    <dgm:pt modelId="{542E0D46-E6E6-4021-BE98-16F5DDC9CB59}" type="sibTrans" cxnId="{EB18011D-031A-4310-95B2-5E18BD3DDD4B}">
      <dgm:prSet/>
      <dgm:spPr/>
      <dgm:t>
        <a:bodyPr/>
        <a:lstStyle/>
        <a:p>
          <a:endParaRPr lang="en-US"/>
        </a:p>
      </dgm:t>
    </dgm:pt>
    <dgm:pt modelId="{A761F69D-5EE0-4DB3-8E22-9F57C7FC5A50}">
      <dgm:prSet/>
      <dgm:spPr/>
      <dgm:t>
        <a:bodyPr/>
        <a:lstStyle/>
        <a:p>
          <a:pPr rtl="0"/>
          <a:r>
            <a:rPr lang="en-US"/>
            <a:t>A realistic yet challenging </a:t>
          </a:r>
          <a:r>
            <a:rPr lang="en-US" b="1"/>
            <a:t>goal</a:t>
          </a:r>
          <a:endParaRPr lang="en-US"/>
        </a:p>
      </dgm:t>
    </dgm:pt>
    <dgm:pt modelId="{72C437B1-52A7-46B2-A37D-5B3E0AE07E9B}" type="parTrans" cxnId="{B462FB62-B664-4ADD-B4F0-BA6BE001C1CF}">
      <dgm:prSet/>
      <dgm:spPr/>
      <dgm:t>
        <a:bodyPr/>
        <a:lstStyle/>
        <a:p>
          <a:endParaRPr lang="en-US"/>
        </a:p>
      </dgm:t>
    </dgm:pt>
    <dgm:pt modelId="{30F6D80E-7DFB-474C-9216-B8EB41BA30DE}" type="sibTrans" cxnId="{B462FB62-B664-4ADD-B4F0-BA6BE001C1CF}">
      <dgm:prSet/>
      <dgm:spPr/>
      <dgm:t>
        <a:bodyPr/>
        <a:lstStyle/>
        <a:p>
          <a:endParaRPr lang="en-US"/>
        </a:p>
      </dgm:t>
    </dgm:pt>
    <dgm:pt modelId="{93B14D9B-53B3-4A9E-ABC1-7950FBEE535C}">
      <dgm:prSet/>
      <dgm:spPr/>
      <dgm:t>
        <a:bodyPr/>
        <a:lstStyle/>
        <a:p>
          <a:pPr rtl="0"/>
          <a:r>
            <a:rPr lang="en-US"/>
            <a:t>Previous fundraising </a:t>
          </a:r>
          <a:r>
            <a:rPr lang="en-US" b="1"/>
            <a:t>success</a:t>
          </a:r>
          <a:endParaRPr lang="en-US"/>
        </a:p>
      </dgm:t>
    </dgm:pt>
    <dgm:pt modelId="{7C58D71D-56A2-48A4-8931-B844CEDD067A}" type="parTrans" cxnId="{5DEDB088-C982-4036-AFB6-5C9BE4DBFDD8}">
      <dgm:prSet/>
      <dgm:spPr/>
      <dgm:t>
        <a:bodyPr/>
        <a:lstStyle/>
        <a:p>
          <a:endParaRPr lang="en-US"/>
        </a:p>
      </dgm:t>
    </dgm:pt>
    <dgm:pt modelId="{15595037-23F5-415E-A943-2B187E160B91}" type="sibTrans" cxnId="{5DEDB088-C982-4036-AFB6-5C9BE4DBFDD8}">
      <dgm:prSet/>
      <dgm:spPr/>
      <dgm:t>
        <a:bodyPr/>
        <a:lstStyle/>
        <a:p>
          <a:endParaRPr lang="en-US"/>
        </a:p>
      </dgm:t>
    </dgm:pt>
    <dgm:pt modelId="{07237790-8914-4F20-BD4A-15A395D0F3B3}">
      <dgm:prSet/>
      <dgm:spPr/>
      <dgm:t>
        <a:bodyPr/>
        <a:lstStyle/>
        <a:p>
          <a:pPr rtl="0"/>
          <a:r>
            <a:rPr lang="en-US" dirty="0"/>
            <a:t>Sufficient number </a:t>
          </a:r>
          <a:r>
            <a:rPr lang="en-US"/>
            <a:t>of </a:t>
          </a:r>
          <a:r>
            <a:rPr lang="en-US" b="1" smtClean="0"/>
            <a:t>qualified </a:t>
          </a:r>
          <a:r>
            <a:rPr lang="en-US" b="1" dirty="0"/>
            <a:t>prospects </a:t>
          </a:r>
          <a:r>
            <a:rPr lang="en-US" dirty="0"/>
            <a:t>at each giving level</a:t>
          </a:r>
        </a:p>
      </dgm:t>
    </dgm:pt>
    <dgm:pt modelId="{98F57C43-A52A-422E-A31F-08991A038BCB}" type="parTrans" cxnId="{128C0EA1-F68C-4F7C-9447-144143434BD4}">
      <dgm:prSet/>
      <dgm:spPr/>
      <dgm:t>
        <a:bodyPr/>
        <a:lstStyle/>
        <a:p>
          <a:endParaRPr lang="en-US"/>
        </a:p>
      </dgm:t>
    </dgm:pt>
    <dgm:pt modelId="{C39EE58A-EDEF-4F44-9A34-BED4F1395304}" type="sibTrans" cxnId="{128C0EA1-F68C-4F7C-9447-144143434BD4}">
      <dgm:prSet/>
      <dgm:spPr/>
      <dgm:t>
        <a:bodyPr/>
        <a:lstStyle/>
        <a:p>
          <a:endParaRPr lang="en-US"/>
        </a:p>
      </dgm:t>
    </dgm:pt>
    <dgm:pt modelId="{3EF429C6-26A2-4AB1-831C-B9DAD3311BD4}">
      <dgm:prSet/>
      <dgm:spPr/>
      <dgm:t>
        <a:bodyPr/>
        <a:lstStyle/>
        <a:p>
          <a:pPr rtl="0"/>
          <a:r>
            <a:rPr lang="en-US"/>
            <a:t>Strong staff </a:t>
          </a:r>
          <a:r>
            <a:rPr lang="en-US" b="1"/>
            <a:t>support</a:t>
          </a:r>
          <a:r>
            <a:rPr lang="en-US"/>
            <a:t> and </a:t>
          </a:r>
          <a:r>
            <a:rPr lang="en-US" b="1"/>
            <a:t>resources</a:t>
          </a:r>
          <a:endParaRPr lang="en-US"/>
        </a:p>
      </dgm:t>
    </dgm:pt>
    <dgm:pt modelId="{F2CA642C-14C7-4B55-9178-7610BB2EAC31}" type="parTrans" cxnId="{8F65D761-D528-4966-9839-2368A3A202F3}">
      <dgm:prSet/>
      <dgm:spPr/>
      <dgm:t>
        <a:bodyPr/>
        <a:lstStyle/>
        <a:p>
          <a:endParaRPr lang="en-US"/>
        </a:p>
      </dgm:t>
    </dgm:pt>
    <dgm:pt modelId="{B28D184F-6D3D-4238-8826-13DB9ACCD17E}" type="sibTrans" cxnId="{8F65D761-D528-4966-9839-2368A3A202F3}">
      <dgm:prSet/>
      <dgm:spPr/>
      <dgm:t>
        <a:bodyPr/>
        <a:lstStyle/>
        <a:p>
          <a:endParaRPr lang="en-US"/>
        </a:p>
      </dgm:t>
    </dgm:pt>
    <dgm:pt modelId="{4A99B7AA-70E9-4DE3-A9D5-830BECFFA235}">
      <dgm:prSet/>
      <dgm:spPr/>
      <dgm:t>
        <a:bodyPr/>
        <a:lstStyle/>
        <a:p>
          <a:pPr rtl="0"/>
          <a:r>
            <a:rPr lang="en-US"/>
            <a:t>Full and early </a:t>
          </a:r>
          <a:r>
            <a:rPr lang="en-US" b="1"/>
            <a:t>commitment</a:t>
          </a:r>
          <a:r>
            <a:rPr lang="en-US"/>
            <a:t> by the board</a:t>
          </a:r>
        </a:p>
      </dgm:t>
    </dgm:pt>
    <dgm:pt modelId="{2410823C-F860-4F3D-BB3A-ED1B5B27DDC3}" type="parTrans" cxnId="{F241BB35-7F6D-4910-87D3-90CFBDDF6DBA}">
      <dgm:prSet/>
      <dgm:spPr/>
      <dgm:t>
        <a:bodyPr/>
        <a:lstStyle/>
        <a:p>
          <a:endParaRPr lang="en-US"/>
        </a:p>
      </dgm:t>
    </dgm:pt>
    <dgm:pt modelId="{6280EC59-5478-4494-A1A0-B5017D49971C}" type="sibTrans" cxnId="{F241BB35-7F6D-4910-87D3-90CFBDDF6DBA}">
      <dgm:prSet/>
      <dgm:spPr/>
      <dgm:t>
        <a:bodyPr/>
        <a:lstStyle/>
        <a:p>
          <a:endParaRPr lang="en-US"/>
        </a:p>
      </dgm:t>
    </dgm:pt>
    <dgm:pt modelId="{A40CEC2E-811F-4A0A-8AE1-9FC51772FBB7}">
      <dgm:prSet/>
      <dgm:spPr/>
      <dgm:t>
        <a:bodyPr/>
        <a:lstStyle/>
        <a:p>
          <a:endParaRPr lang="en-US"/>
        </a:p>
      </dgm:t>
    </dgm:pt>
    <dgm:pt modelId="{394C57BC-52D7-4FAA-92BA-8FA99738ECB5}" type="parTrans" cxnId="{0BCE5F4A-F19A-489D-B197-63D5A91B000F}">
      <dgm:prSet/>
      <dgm:spPr/>
      <dgm:t>
        <a:bodyPr/>
        <a:lstStyle/>
        <a:p>
          <a:endParaRPr lang="en-US"/>
        </a:p>
      </dgm:t>
    </dgm:pt>
    <dgm:pt modelId="{61E17B56-D593-407C-9B39-AA62C823F14C}" type="sibTrans" cxnId="{0BCE5F4A-F19A-489D-B197-63D5A91B000F}">
      <dgm:prSet/>
      <dgm:spPr/>
      <dgm:t>
        <a:bodyPr/>
        <a:lstStyle/>
        <a:p>
          <a:endParaRPr lang="en-US"/>
        </a:p>
      </dgm:t>
    </dgm:pt>
    <dgm:pt modelId="{69AFE0B7-209D-4487-8DFF-013D98C6CF82}">
      <dgm:prSet/>
      <dgm:spPr/>
      <dgm:t>
        <a:bodyPr/>
        <a:lstStyle/>
        <a:p>
          <a:endParaRPr lang="en-US"/>
        </a:p>
      </dgm:t>
    </dgm:pt>
    <dgm:pt modelId="{04489593-AE02-4162-8921-35CE8FAF4C28}" type="parTrans" cxnId="{05CD214C-F833-4CE4-8786-92D7F205D298}">
      <dgm:prSet/>
      <dgm:spPr/>
      <dgm:t>
        <a:bodyPr/>
        <a:lstStyle/>
        <a:p>
          <a:endParaRPr lang="en-US"/>
        </a:p>
      </dgm:t>
    </dgm:pt>
    <dgm:pt modelId="{BEF4FF08-AEB7-4BFB-88BD-AA199786440D}" type="sibTrans" cxnId="{05CD214C-F833-4CE4-8786-92D7F205D298}">
      <dgm:prSet/>
      <dgm:spPr/>
      <dgm:t>
        <a:bodyPr/>
        <a:lstStyle/>
        <a:p>
          <a:endParaRPr lang="en-US"/>
        </a:p>
      </dgm:t>
    </dgm:pt>
    <dgm:pt modelId="{AFEB493C-342F-471B-A764-E0970A9E1874}">
      <dgm:prSet/>
      <dgm:spPr/>
      <dgm:t>
        <a:bodyPr/>
        <a:lstStyle/>
        <a:p>
          <a:endParaRPr lang="en-US"/>
        </a:p>
      </dgm:t>
    </dgm:pt>
    <dgm:pt modelId="{BF88B977-02D5-4CF5-B5BC-79F791FBC7B6}" type="parTrans" cxnId="{8E0E647D-9A2A-4EDF-9A17-55D0D3A499A8}">
      <dgm:prSet/>
      <dgm:spPr/>
      <dgm:t>
        <a:bodyPr/>
        <a:lstStyle/>
        <a:p>
          <a:endParaRPr lang="en-US"/>
        </a:p>
      </dgm:t>
    </dgm:pt>
    <dgm:pt modelId="{3D74FE7A-05EE-48F2-A8A2-208EFD399ED7}" type="sibTrans" cxnId="{8E0E647D-9A2A-4EDF-9A17-55D0D3A499A8}">
      <dgm:prSet/>
      <dgm:spPr/>
      <dgm:t>
        <a:bodyPr/>
        <a:lstStyle/>
        <a:p>
          <a:endParaRPr lang="en-US"/>
        </a:p>
      </dgm:t>
    </dgm:pt>
    <dgm:pt modelId="{57DF8FEF-56F4-49BE-BD9E-6397A6E09972}" type="pres">
      <dgm:prSet presAssocID="{B36D7636-F5AC-4647-BD51-A6F88CB5376C}" presName="Name0" presStyleCnt="0">
        <dgm:presLayoutVars>
          <dgm:chMax val="7"/>
          <dgm:chPref val="7"/>
          <dgm:dir/>
        </dgm:presLayoutVars>
      </dgm:prSet>
      <dgm:spPr/>
      <dgm:t>
        <a:bodyPr/>
        <a:lstStyle/>
        <a:p>
          <a:endParaRPr lang="en-US"/>
        </a:p>
      </dgm:t>
    </dgm:pt>
    <dgm:pt modelId="{A2B8761C-E912-4FD8-991C-3E2D15DEAF28}" type="pres">
      <dgm:prSet presAssocID="{B36D7636-F5AC-4647-BD51-A6F88CB5376C}" presName="Name1" presStyleCnt="0"/>
      <dgm:spPr/>
    </dgm:pt>
    <dgm:pt modelId="{DB6878AB-1D9B-4041-A6B8-F967BFBF7B75}" type="pres">
      <dgm:prSet presAssocID="{B36D7636-F5AC-4647-BD51-A6F88CB5376C}" presName="cycle" presStyleCnt="0"/>
      <dgm:spPr/>
    </dgm:pt>
    <dgm:pt modelId="{CFCE403B-C5ED-4919-8157-BC9F34B526D7}" type="pres">
      <dgm:prSet presAssocID="{B36D7636-F5AC-4647-BD51-A6F88CB5376C}" presName="srcNode" presStyleLbl="node1" presStyleIdx="0" presStyleCnt="7"/>
      <dgm:spPr/>
    </dgm:pt>
    <dgm:pt modelId="{74404795-B08F-4D4A-885D-87367BA80768}" type="pres">
      <dgm:prSet presAssocID="{B36D7636-F5AC-4647-BD51-A6F88CB5376C}" presName="conn" presStyleLbl="parChTrans1D2" presStyleIdx="0" presStyleCnt="1"/>
      <dgm:spPr/>
      <dgm:t>
        <a:bodyPr/>
        <a:lstStyle/>
        <a:p>
          <a:endParaRPr lang="en-US"/>
        </a:p>
      </dgm:t>
    </dgm:pt>
    <dgm:pt modelId="{B7DB7FB1-D75D-48DC-A907-C75A1582D103}" type="pres">
      <dgm:prSet presAssocID="{B36D7636-F5AC-4647-BD51-A6F88CB5376C}" presName="extraNode" presStyleLbl="node1" presStyleIdx="0" presStyleCnt="7"/>
      <dgm:spPr/>
    </dgm:pt>
    <dgm:pt modelId="{D9FE8B99-BE8C-4278-8825-F363EB572B42}" type="pres">
      <dgm:prSet presAssocID="{B36D7636-F5AC-4647-BD51-A6F88CB5376C}" presName="dstNode" presStyleLbl="node1" presStyleIdx="0" presStyleCnt="7"/>
      <dgm:spPr/>
    </dgm:pt>
    <dgm:pt modelId="{73524AB5-E433-4A9E-B638-BCBEA5B92448}" type="pres">
      <dgm:prSet presAssocID="{C2B76AE7-63C4-4FBE-9BBE-C8F4517F5A5B}" presName="text_1" presStyleLbl="node1" presStyleIdx="0" presStyleCnt="7">
        <dgm:presLayoutVars>
          <dgm:bulletEnabled val="1"/>
        </dgm:presLayoutVars>
      </dgm:prSet>
      <dgm:spPr/>
      <dgm:t>
        <a:bodyPr/>
        <a:lstStyle/>
        <a:p>
          <a:endParaRPr lang="en-US"/>
        </a:p>
      </dgm:t>
    </dgm:pt>
    <dgm:pt modelId="{904BDC58-0940-4B12-B051-9E144197C28F}" type="pres">
      <dgm:prSet presAssocID="{C2B76AE7-63C4-4FBE-9BBE-C8F4517F5A5B}" presName="accent_1" presStyleCnt="0"/>
      <dgm:spPr/>
    </dgm:pt>
    <dgm:pt modelId="{3A0977D6-89C0-46EB-8F88-838E8B056649}" type="pres">
      <dgm:prSet presAssocID="{C2B76AE7-63C4-4FBE-9BBE-C8F4517F5A5B}" presName="accentRepeatNode" presStyleLbl="solidFgAcc1" presStyleIdx="0" presStyleCnt="7"/>
      <dgm:spPr/>
    </dgm:pt>
    <dgm:pt modelId="{FED65314-6ECD-4FDE-B474-08587C1CBABB}" type="pres">
      <dgm:prSet presAssocID="{5934DD81-9776-4D94-BBEE-B55A077BD22A}" presName="text_2" presStyleLbl="node1" presStyleIdx="1" presStyleCnt="7">
        <dgm:presLayoutVars>
          <dgm:bulletEnabled val="1"/>
        </dgm:presLayoutVars>
      </dgm:prSet>
      <dgm:spPr/>
      <dgm:t>
        <a:bodyPr/>
        <a:lstStyle/>
        <a:p>
          <a:endParaRPr lang="en-US"/>
        </a:p>
      </dgm:t>
    </dgm:pt>
    <dgm:pt modelId="{3F10DCF7-3880-4DB3-8899-93C88166D083}" type="pres">
      <dgm:prSet presAssocID="{5934DD81-9776-4D94-BBEE-B55A077BD22A}" presName="accent_2" presStyleCnt="0"/>
      <dgm:spPr/>
    </dgm:pt>
    <dgm:pt modelId="{ED7F588A-665B-46A2-BFD8-747B09C79164}" type="pres">
      <dgm:prSet presAssocID="{5934DD81-9776-4D94-BBEE-B55A077BD22A}" presName="accentRepeatNode" presStyleLbl="solidFgAcc1" presStyleIdx="1" presStyleCnt="7"/>
      <dgm:spPr/>
    </dgm:pt>
    <dgm:pt modelId="{497920D9-A004-4240-A6CF-DBD3D170861C}" type="pres">
      <dgm:prSet presAssocID="{A761F69D-5EE0-4DB3-8E22-9F57C7FC5A50}" presName="text_3" presStyleLbl="node1" presStyleIdx="2" presStyleCnt="7">
        <dgm:presLayoutVars>
          <dgm:bulletEnabled val="1"/>
        </dgm:presLayoutVars>
      </dgm:prSet>
      <dgm:spPr/>
      <dgm:t>
        <a:bodyPr/>
        <a:lstStyle/>
        <a:p>
          <a:endParaRPr lang="en-US"/>
        </a:p>
      </dgm:t>
    </dgm:pt>
    <dgm:pt modelId="{4B919DF2-E51E-4F95-82F1-C9BD007B9223}" type="pres">
      <dgm:prSet presAssocID="{A761F69D-5EE0-4DB3-8E22-9F57C7FC5A50}" presName="accent_3" presStyleCnt="0"/>
      <dgm:spPr/>
    </dgm:pt>
    <dgm:pt modelId="{7D6BEC9B-9C8A-4535-ACF6-FF32A18D2AC4}" type="pres">
      <dgm:prSet presAssocID="{A761F69D-5EE0-4DB3-8E22-9F57C7FC5A50}" presName="accentRepeatNode" presStyleLbl="solidFgAcc1" presStyleIdx="2" presStyleCnt="7"/>
      <dgm:spPr/>
    </dgm:pt>
    <dgm:pt modelId="{4BF6E946-5692-4664-BE13-0CC702FFEA3C}" type="pres">
      <dgm:prSet presAssocID="{93B14D9B-53B3-4A9E-ABC1-7950FBEE535C}" presName="text_4" presStyleLbl="node1" presStyleIdx="3" presStyleCnt="7">
        <dgm:presLayoutVars>
          <dgm:bulletEnabled val="1"/>
        </dgm:presLayoutVars>
      </dgm:prSet>
      <dgm:spPr/>
      <dgm:t>
        <a:bodyPr/>
        <a:lstStyle/>
        <a:p>
          <a:endParaRPr lang="en-US"/>
        </a:p>
      </dgm:t>
    </dgm:pt>
    <dgm:pt modelId="{60F41D13-5A0F-4C18-84DF-70793D2B3B0B}" type="pres">
      <dgm:prSet presAssocID="{93B14D9B-53B3-4A9E-ABC1-7950FBEE535C}" presName="accent_4" presStyleCnt="0"/>
      <dgm:spPr/>
    </dgm:pt>
    <dgm:pt modelId="{C6700188-0656-4B7B-9025-64993AF838EE}" type="pres">
      <dgm:prSet presAssocID="{93B14D9B-53B3-4A9E-ABC1-7950FBEE535C}" presName="accentRepeatNode" presStyleLbl="solidFgAcc1" presStyleIdx="3" presStyleCnt="7"/>
      <dgm:spPr/>
    </dgm:pt>
    <dgm:pt modelId="{8B57E2B0-1E10-498C-A363-7311F12023C0}" type="pres">
      <dgm:prSet presAssocID="{07237790-8914-4F20-BD4A-15A395D0F3B3}" presName="text_5" presStyleLbl="node1" presStyleIdx="4" presStyleCnt="7">
        <dgm:presLayoutVars>
          <dgm:bulletEnabled val="1"/>
        </dgm:presLayoutVars>
      </dgm:prSet>
      <dgm:spPr/>
      <dgm:t>
        <a:bodyPr/>
        <a:lstStyle/>
        <a:p>
          <a:endParaRPr lang="en-US"/>
        </a:p>
      </dgm:t>
    </dgm:pt>
    <dgm:pt modelId="{12BAAC59-2F9F-4190-95EB-4B262AB40A3B}" type="pres">
      <dgm:prSet presAssocID="{07237790-8914-4F20-BD4A-15A395D0F3B3}" presName="accent_5" presStyleCnt="0"/>
      <dgm:spPr/>
    </dgm:pt>
    <dgm:pt modelId="{79B5C836-233F-4627-BC36-138DDF50A4CD}" type="pres">
      <dgm:prSet presAssocID="{07237790-8914-4F20-BD4A-15A395D0F3B3}" presName="accentRepeatNode" presStyleLbl="solidFgAcc1" presStyleIdx="4" presStyleCnt="7"/>
      <dgm:spPr/>
    </dgm:pt>
    <dgm:pt modelId="{833FB12F-A58C-442C-BF23-490C0A973746}" type="pres">
      <dgm:prSet presAssocID="{3EF429C6-26A2-4AB1-831C-B9DAD3311BD4}" presName="text_6" presStyleLbl="node1" presStyleIdx="5" presStyleCnt="7">
        <dgm:presLayoutVars>
          <dgm:bulletEnabled val="1"/>
        </dgm:presLayoutVars>
      </dgm:prSet>
      <dgm:spPr/>
      <dgm:t>
        <a:bodyPr/>
        <a:lstStyle/>
        <a:p>
          <a:endParaRPr lang="en-US"/>
        </a:p>
      </dgm:t>
    </dgm:pt>
    <dgm:pt modelId="{0FFDC982-42DE-4B81-B918-17B472D0E002}" type="pres">
      <dgm:prSet presAssocID="{3EF429C6-26A2-4AB1-831C-B9DAD3311BD4}" presName="accent_6" presStyleCnt="0"/>
      <dgm:spPr/>
    </dgm:pt>
    <dgm:pt modelId="{4A322B3D-7FA4-48DF-AC0F-CEB098B2F03C}" type="pres">
      <dgm:prSet presAssocID="{3EF429C6-26A2-4AB1-831C-B9DAD3311BD4}" presName="accentRepeatNode" presStyleLbl="solidFgAcc1" presStyleIdx="5" presStyleCnt="7"/>
      <dgm:spPr/>
    </dgm:pt>
    <dgm:pt modelId="{40F1D48C-CDB6-4621-873C-54197B72EC36}" type="pres">
      <dgm:prSet presAssocID="{4A99B7AA-70E9-4DE3-A9D5-830BECFFA235}" presName="text_7" presStyleLbl="node1" presStyleIdx="6" presStyleCnt="7">
        <dgm:presLayoutVars>
          <dgm:bulletEnabled val="1"/>
        </dgm:presLayoutVars>
      </dgm:prSet>
      <dgm:spPr/>
      <dgm:t>
        <a:bodyPr/>
        <a:lstStyle/>
        <a:p>
          <a:endParaRPr lang="en-US"/>
        </a:p>
      </dgm:t>
    </dgm:pt>
    <dgm:pt modelId="{7C1B2C76-B97C-446C-9BBC-50CA0C07F991}" type="pres">
      <dgm:prSet presAssocID="{4A99B7AA-70E9-4DE3-A9D5-830BECFFA235}" presName="accent_7" presStyleCnt="0"/>
      <dgm:spPr/>
    </dgm:pt>
    <dgm:pt modelId="{ED39A5C1-9211-4B6B-8CA8-587D35617480}" type="pres">
      <dgm:prSet presAssocID="{4A99B7AA-70E9-4DE3-A9D5-830BECFFA235}" presName="accentRepeatNode" presStyleLbl="solidFgAcc1" presStyleIdx="6" presStyleCnt="7"/>
      <dgm:spPr/>
    </dgm:pt>
  </dgm:ptLst>
  <dgm:cxnLst>
    <dgm:cxn modelId="{EB18011D-031A-4310-95B2-5E18BD3DDD4B}" srcId="{B36D7636-F5AC-4647-BD51-A6F88CB5376C}" destId="{5934DD81-9776-4D94-BBEE-B55A077BD22A}" srcOrd="1" destOrd="0" parTransId="{F7E58A1A-A4C9-4799-B00B-74AC3236EC5F}" sibTransId="{542E0D46-E6E6-4021-BE98-16F5DDC9CB59}"/>
    <dgm:cxn modelId="{F028A3C2-3473-437E-99B6-68957D897C6F}" type="presOf" srcId="{B36D7636-F5AC-4647-BD51-A6F88CB5376C}" destId="{57DF8FEF-56F4-49BE-BD9E-6397A6E09972}" srcOrd="0" destOrd="0" presId="urn:microsoft.com/office/officeart/2008/layout/VerticalCurvedList"/>
    <dgm:cxn modelId="{3E551208-A901-46AC-A46E-63BB16581B46}" type="presOf" srcId="{5934DD81-9776-4D94-BBEE-B55A077BD22A}" destId="{FED65314-6ECD-4FDE-B474-08587C1CBABB}" srcOrd="0" destOrd="0" presId="urn:microsoft.com/office/officeart/2008/layout/VerticalCurvedList"/>
    <dgm:cxn modelId="{0BCE5F4A-F19A-489D-B197-63D5A91B000F}" srcId="{B36D7636-F5AC-4647-BD51-A6F88CB5376C}" destId="{A40CEC2E-811F-4A0A-8AE1-9FC51772FBB7}" srcOrd="7" destOrd="0" parTransId="{394C57BC-52D7-4FAA-92BA-8FA99738ECB5}" sibTransId="{61E17B56-D593-407C-9B39-AA62C823F14C}"/>
    <dgm:cxn modelId="{AB6C6CBD-122B-420B-B4B3-8FB3962337CA}" type="presOf" srcId="{A761F69D-5EE0-4DB3-8E22-9F57C7FC5A50}" destId="{497920D9-A004-4240-A6CF-DBD3D170861C}" srcOrd="0" destOrd="0" presId="urn:microsoft.com/office/officeart/2008/layout/VerticalCurvedList"/>
    <dgm:cxn modelId="{128C0EA1-F68C-4F7C-9447-144143434BD4}" srcId="{B36D7636-F5AC-4647-BD51-A6F88CB5376C}" destId="{07237790-8914-4F20-BD4A-15A395D0F3B3}" srcOrd="4" destOrd="0" parTransId="{98F57C43-A52A-422E-A31F-08991A038BCB}" sibTransId="{C39EE58A-EDEF-4F44-9A34-BED4F1395304}"/>
    <dgm:cxn modelId="{C0F1D062-F12F-48A1-BEB3-7AE5B1DA3D46}" type="presOf" srcId="{5E8CEFF2-9D06-4015-8533-C3AE76D1A575}" destId="{74404795-B08F-4D4A-885D-87367BA80768}" srcOrd="0" destOrd="0" presId="urn:microsoft.com/office/officeart/2008/layout/VerticalCurvedList"/>
    <dgm:cxn modelId="{8FCC69F0-D081-42E7-B21E-BA7C33025DDB}" type="presOf" srcId="{C2B76AE7-63C4-4FBE-9BBE-C8F4517F5A5B}" destId="{73524AB5-E433-4A9E-B638-BCBEA5B92448}" srcOrd="0" destOrd="0" presId="urn:microsoft.com/office/officeart/2008/layout/VerticalCurvedList"/>
    <dgm:cxn modelId="{F241BB35-7F6D-4910-87D3-90CFBDDF6DBA}" srcId="{B36D7636-F5AC-4647-BD51-A6F88CB5376C}" destId="{4A99B7AA-70E9-4DE3-A9D5-830BECFFA235}" srcOrd="6" destOrd="0" parTransId="{2410823C-F860-4F3D-BB3A-ED1B5B27DDC3}" sibTransId="{6280EC59-5478-4494-A1A0-B5017D49971C}"/>
    <dgm:cxn modelId="{5DEDB088-C982-4036-AFB6-5C9BE4DBFDD8}" srcId="{B36D7636-F5AC-4647-BD51-A6F88CB5376C}" destId="{93B14D9B-53B3-4A9E-ABC1-7950FBEE535C}" srcOrd="3" destOrd="0" parTransId="{7C58D71D-56A2-48A4-8931-B844CEDD067A}" sibTransId="{15595037-23F5-415E-A943-2B187E160B91}"/>
    <dgm:cxn modelId="{18A0DBB3-5530-4412-B3F9-757E5E7FD9DF}" type="presOf" srcId="{07237790-8914-4F20-BD4A-15A395D0F3B3}" destId="{8B57E2B0-1E10-498C-A363-7311F12023C0}" srcOrd="0" destOrd="0" presId="urn:microsoft.com/office/officeart/2008/layout/VerticalCurvedList"/>
    <dgm:cxn modelId="{B462FB62-B664-4ADD-B4F0-BA6BE001C1CF}" srcId="{B36D7636-F5AC-4647-BD51-A6F88CB5376C}" destId="{A761F69D-5EE0-4DB3-8E22-9F57C7FC5A50}" srcOrd="2" destOrd="0" parTransId="{72C437B1-52A7-46B2-A37D-5B3E0AE07E9B}" sibTransId="{30F6D80E-7DFB-474C-9216-B8EB41BA30DE}"/>
    <dgm:cxn modelId="{8F65D761-D528-4966-9839-2368A3A202F3}" srcId="{B36D7636-F5AC-4647-BD51-A6F88CB5376C}" destId="{3EF429C6-26A2-4AB1-831C-B9DAD3311BD4}" srcOrd="5" destOrd="0" parTransId="{F2CA642C-14C7-4B55-9178-7610BB2EAC31}" sibTransId="{B28D184F-6D3D-4238-8826-13DB9ACCD17E}"/>
    <dgm:cxn modelId="{4769E909-500D-4E24-9A79-5E939AA64F6B}" type="presOf" srcId="{3EF429C6-26A2-4AB1-831C-B9DAD3311BD4}" destId="{833FB12F-A58C-442C-BF23-490C0A973746}" srcOrd="0" destOrd="0" presId="urn:microsoft.com/office/officeart/2008/layout/VerticalCurvedList"/>
    <dgm:cxn modelId="{860BFDBB-605C-4611-BBC1-523516A5C85E}" type="presOf" srcId="{4A99B7AA-70E9-4DE3-A9D5-830BECFFA235}" destId="{40F1D48C-CDB6-4621-873C-54197B72EC36}" srcOrd="0" destOrd="0" presId="urn:microsoft.com/office/officeart/2008/layout/VerticalCurvedList"/>
    <dgm:cxn modelId="{05CD214C-F833-4CE4-8786-92D7F205D298}" srcId="{B36D7636-F5AC-4647-BD51-A6F88CB5376C}" destId="{69AFE0B7-209D-4487-8DFF-013D98C6CF82}" srcOrd="8" destOrd="0" parTransId="{04489593-AE02-4162-8921-35CE8FAF4C28}" sibTransId="{BEF4FF08-AEB7-4BFB-88BD-AA199786440D}"/>
    <dgm:cxn modelId="{8E0E647D-9A2A-4EDF-9A17-55D0D3A499A8}" srcId="{B36D7636-F5AC-4647-BD51-A6F88CB5376C}" destId="{AFEB493C-342F-471B-A764-E0970A9E1874}" srcOrd="9" destOrd="0" parTransId="{BF88B977-02D5-4CF5-B5BC-79F791FBC7B6}" sibTransId="{3D74FE7A-05EE-48F2-A8A2-208EFD399ED7}"/>
    <dgm:cxn modelId="{2540E3F9-B6AA-4E85-9757-903A4CEB15A2}" type="presOf" srcId="{93B14D9B-53B3-4A9E-ABC1-7950FBEE535C}" destId="{4BF6E946-5692-4664-BE13-0CC702FFEA3C}" srcOrd="0" destOrd="0" presId="urn:microsoft.com/office/officeart/2008/layout/VerticalCurvedList"/>
    <dgm:cxn modelId="{45EE53A3-65C0-4160-A024-3FE66794A91B}" srcId="{B36D7636-F5AC-4647-BD51-A6F88CB5376C}" destId="{C2B76AE7-63C4-4FBE-9BBE-C8F4517F5A5B}" srcOrd="0" destOrd="0" parTransId="{D81F6D4D-BCF9-4141-847D-53DEFF6D20F7}" sibTransId="{5E8CEFF2-9D06-4015-8533-C3AE76D1A575}"/>
    <dgm:cxn modelId="{E22BC33C-C187-4F24-ABAF-92B443AB0C9D}" type="presParOf" srcId="{57DF8FEF-56F4-49BE-BD9E-6397A6E09972}" destId="{A2B8761C-E912-4FD8-991C-3E2D15DEAF28}" srcOrd="0" destOrd="0" presId="urn:microsoft.com/office/officeart/2008/layout/VerticalCurvedList"/>
    <dgm:cxn modelId="{E36F0A96-C653-43E2-B8E8-13D5CC5C28C6}" type="presParOf" srcId="{A2B8761C-E912-4FD8-991C-3E2D15DEAF28}" destId="{DB6878AB-1D9B-4041-A6B8-F967BFBF7B75}" srcOrd="0" destOrd="0" presId="urn:microsoft.com/office/officeart/2008/layout/VerticalCurvedList"/>
    <dgm:cxn modelId="{AE2AB1E0-1ED3-42C0-A55D-EC3F4EBDFAE9}" type="presParOf" srcId="{DB6878AB-1D9B-4041-A6B8-F967BFBF7B75}" destId="{CFCE403B-C5ED-4919-8157-BC9F34B526D7}" srcOrd="0" destOrd="0" presId="urn:microsoft.com/office/officeart/2008/layout/VerticalCurvedList"/>
    <dgm:cxn modelId="{0DB2EB11-A8DC-4301-906A-619F43C1354E}" type="presParOf" srcId="{DB6878AB-1D9B-4041-A6B8-F967BFBF7B75}" destId="{74404795-B08F-4D4A-885D-87367BA80768}" srcOrd="1" destOrd="0" presId="urn:microsoft.com/office/officeart/2008/layout/VerticalCurvedList"/>
    <dgm:cxn modelId="{95BB193D-30B4-4F1D-B084-D923EE770859}" type="presParOf" srcId="{DB6878AB-1D9B-4041-A6B8-F967BFBF7B75}" destId="{B7DB7FB1-D75D-48DC-A907-C75A1582D103}" srcOrd="2" destOrd="0" presId="urn:microsoft.com/office/officeart/2008/layout/VerticalCurvedList"/>
    <dgm:cxn modelId="{7A43F501-1F96-49E3-9938-A55791C3BCCD}" type="presParOf" srcId="{DB6878AB-1D9B-4041-A6B8-F967BFBF7B75}" destId="{D9FE8B99-BE8C-4278-8825-F363EB572B42}" srcOrd="3" destOrd="0" presId="urn:microsoft.com/office/officeart/2008/layout/VerticalCurvedList"/>
    <dgm:cxn modelId="{6C8A244B-32DC-4B83-901C-4F0BBA7551DD}" type="presParOf" srcId="{A2B8761C-E912-4FD8-991C-3E2D15DEAF28}" destId="{73524AB5-E433-4A9E-B638-BCBEA5B92448}" srcOrd="1" destOrd="0" presId="urn:microsoft.com/office/officeart/2008/layout/VerticalCurvedList"/>
    <dgm:cxn modelId="{D6F41D8C-5D61-4D19-9627-E5E1793A8124}" type="presParOf" srcId="{A2B8761C-E912-4FD8-991C-3E2D15DEAF28}" destId="{904BDC58-0940-4B12-B051-9E144197C28F}" srcOrd="2" destOrd="0" presId="urn:microsoft.com/office/officeart/2008/layout/VerticalCurvedList"/>
    <dgm:cxn modelId="{3ECD1CBA-7A6B-4495-99DA-C90748F55B31}" type="presParOf" srcId="{904BDC58-0940-4B12-B051-9E144197C28F}" destId="{3A0977D6-89C0-46EB-8F88-838E8B056649}" srcOrd="0" destOrd="0" presId="urn:microsoft.com/office/officeart/2008/layout/VerticalCurvedList"/>
    <dgm:cxn modelId="{61BC5650-E02C-4DC7-8375-9B55631ABD5F}" type="presParOf" srcId="{A2B8761C-E912-4FD8-991C-3E2D15DEAF28}" destId="{FED65314-6ECD-4FDE-B474-08587C1CBABB}" srcOrd="3" destOrd="0" presId="urn:microsoft.com/office/officeart/2008/layout/VerticalCurvedList"/>
    <dgm:cxn modelId="{8D55771C-2F29-4772-A1F8-F6BD16615DFD}" type="presParOf" srcId="{A2B8761C-E912-4FD8-991C-3E2D15DEAF28}" destId="{3F10DCF7-3880-4DB3-8899-93C88166D083}" srcOrd="4" destOrd="0" presId="urn:microsoft.com/office/officeart/2008/layout/VerticalCurvedList"/>
    <dgm:cxn modelId="{6648BDC4-D889-4AEA-87D6-2CDA529C79C4}" type="presParOf" srcId="{3F10DCF7-3880-4DB3-8899-93C88166D083}" destId="{ED7F588A-665B-46A2-BFD8-747B09C79164}" srcOrd="0" destOrd="0" presId="urn:microsoft.com/office/officeart/2008/layout/VerticalCurvedList"/>
    <dgm:cxn modelId="{072964AA-4B53-412B-B5C4-E07D9CD4F2C8}" type="presParOf" srcId="{A2B8761C-E912-4FD8-991C-3E2D15DEAF28}" destId="{497920D9-A004-4240-A6CF-DBD3D170861C}" srcOrd="5" destOrd="0" presId="urn:microsoft.com/office/officeart/2008/layout/VerticalCurvedList"/>
    <dgm:cxn modelId="{808052E2-B3DD-43C0-BE8D-767556898C2E}" type="presParOf" srcId="{A2B8761C-E912-4FD8-991C-3E2D15DEAF28}" destId="{4B919DF2-E51E-4F95-82F1-C9BD007B9223}" srcOrd="6" destOrd="0" presId="urn:microsoft.com/office/officeart/2008/layout/VerticalCurvedList"/>
    <dgm:cxn modelId="{DAD7CF41-974E-44DC-BC97-4DE906A0AD27}" type="presParOf" srcId="{4B919DF2-E51E-4F95-82F1-C9BD007B9223}" destId="{7D6BEC9B-9C8A-4535-ACF6-FF32A18D2AC4}" srcOrd="0" destOrd="0" presId="urn:microsoft.com/office/officeart/2008/layout/VerticalCurvedList"/>
    <dgm:cxn modelId="{7FB0CF17-96D5-460E-A141-662002822A45}" type="presParOf" srcId="{A2B8761C-E912-4FD8-991C-3E2D15DEAF28}" destId="{4BF6E946-5692-4664-BE13-0CC702FFEA3C}" srcOrd="7" destOrd="0" presId="urn:microsoft.com/office/officeart/2008/layout/VerticalCurvedList"/>
    <dgm:cxn modelId="{58AAF171-623B-47BE-8FD3-039FA8E3AC54}" type="presParOf" srcId="{A2B8761C-E912-4FD8-991C-3E2D15DEAF28}" destId="{60F41D13-5A0F-4C18-84DF-70793D2B3B0B}" srcOrd="8" destOrd="0" presId="urn:microsoft.com/office/officeart/2008/layout/VerticalCurvedList"/>
    <dgm:cxn modelId="{7D2EA286-3639-447B-AA61-2C3CFE88B3FC}" type="presParOf" srcId="{60F41D13-5A0F-4C18-84DF-70793D2B3B0B}" destId="{C6700188-0656-4B7B-9025-64993AF838EE}" srcOrd="0" destOrd="0" presId="urn:microsoft.com/office/officeart/2008/layout/VerticalCurvedList"/>
    <dgm:cxn modelId="{D8969887-2342-42C1-8384-4A55CEEF030D}" type="presParOf" srcId="{A2B8761C-E912-4FD8-991C-3E2D15DEAF28}" destId="{8B57E2B0-1E10-498C-A363-7311F12023C0}" srcOrd="9" destOrd="0" presId="urn:microsoft.com/office/officeart/2008/layout/VerticalCurvedList"/>
    <dgm:cxn modelId="{5FD0F943-2211-468C-B906-327145A7A42E}" type="presParOf" srcId="{A2B8761C-E912-4FD8-991C-3E2D15DEAF28}" destId="{12BAAC59-2F9F-4190-95EB-4B262AB40A3B}" srcOrd="10" destOrd="0" presId="urn:microsoft.com/office/officeart/2008/layout/VerticalCurvedList"/>
    <dgm:cxn modelId="{5AD3D0F2-71CB-4F60-87F5-412180BF17AA}" type="presParOf" srcId="{12BAAC59-2F9F-4190-95EB-4B262AB40A3B}" destId="{79B5C836-233F-4627-BC36-138DDF50A4CD}" srcOrd="0" destOrd="0" presId="urn:microsoft.com/office/officeart/2008/layout/VerticalCurvedList"/>
    <dgm:cxn modelId="{B7C7A08E-7311-4EC5-8678-CAF57B1BBCFD}" type="presParOf" srcId="{A2B8761C-E912-4FD8-991C-3E2D15DEAF28}" destId="{833FB12F-A58C-442C-BF23-490C0A973746}" srcOrd="11" destOrd="0" presId="urn:microsoft.com/office/officeart/2008/layout/VerticalCurvedList"/>
    <dgm:cxn modelId="{E143E192-3FB3-4238-AB41-4E74EAC07042}" type="presParOf" srcId="{A2B8761C-E912-4FD8-991C-3E2D15DEAF28}" destId="{0FFDC982-42DE-4B81-B918-17B472D0E002}" srcOrd="12" destOrd="0" presId="urn:microsoft.com/office/officeart/2008/layout/VerticalCurvedList"/>
    <dgm:cxn modelId="{EE6FFF9B-A44F-4546-B540-DAE0BBCC0E23}" type="presParOf" srcId="{0FFDC982-42DE-4B81-B918-17B472D0E002}" destId="{4A322B3D-7FA4-48DF-AC0F-CEB098B2F03C}" srcOrd="0" destOrd="0" presId="urn:microsoft.com/office/officeart/2008/layout/VerticalCurvedList"/>
    <dgm:cxn modelId="{260869BE-7E61-4734-BF09-A9EDFB6C5135}" type="presParOf" srcId="{A2B8761C-E912-4FD8-991C-3E2D15DEAF28}" destId="{40F1D48C-CDB6-4621-873C-54197B72EC36}" srcOrd="13" destOrd="0" presId="urn:microsoft.com/office/officeart/2008/layout/VerticalCurvedList"/>
    <dgm:cxn modelId="{8D440B3E-D7B8-4B5F-9740-6B201E3839ED}" type="presParOf" srcId="{A2B8761C-E912-4FD8-991C-3E2D15DEAF28}" destId="{7C1B2C76-B97C-446C-9BBC-50CA0C07F991}" srcOrd="14" destOrd="0" presId="urn:microsoft.com/office/officeart/2008/layout/VerticalCurvedList"/>
    <dgm:cxn modelId="{69725E13-E03E-4FC4-89FD-1AFED0E7CDE2}" type="presParOf" srcId="{7C1B2C76-B97C-446C-9BBC-50CA0C07F991}" destId="{ED39A5C1-9211-4B6B-8CA8-587D356174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F1FD2B-D69A-44E3-945F-ABEA546D8270}"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7E8B635C-FA22-4321-A48C-290920056A85}">
      <dgm:prSet/>
      <dgm:spPr/>
      <dgm:t>
        <a:bodyPr/>
        <a:lstStyle/>
        <a:p>
          <a:pPr rtl="0"/>
          <a:r>
            <a:rPr lang="en-US" dirty="0"/>
            <a:t>Ten times more than the annual fund?</a:t>
          </a:r>
        </a:p>
      </dgm:t>
    </dgm:pt>
    <dgm:pt modelId="{52B69B8E-ADEF-4ECF-B3C1-AAB2A9AB8322}" type="parTrans" cxnId="{EBD4DEAD-C72A-496E-BCAC-85DB682AF6A3}">
      <dgm:prSet/>
      <dgm:spPr/>
      <dgm:t>
        <a:bodyPr/>
        <a:lstStyle/>
        <a:p>
          <a:endParaRPr lang="en-US"/>
        </a:p>
      </dgm:t>
    </dgm:pt>
    <dgm:pt modelId="{315D077E-1040-4DEC-927E-7B9180790B88}" type="sibTrans" cxnId="{EBD4DEAD-C72A-496E-BCAC-85DB682AF6A3}">
      <dgm:prSet/>
      <dgm:spPr/>
      <dgm:t>
        <a:bodyPr/>
        <a:lstStyle/>
        <a:p>
          <a:endParaRPr lang="en-US"/>
        </a:p>
      </dgm:t>
    </dgm:pt>
    <dgm:pt modelId="{466ED51D-5B2B-4BF1-8587-FA84842E6D17}">
      <dgm:prSet/>
      <dgm:spPr/>
      <dgm:t>
        <a:bodyPr/>
        <a:lstStyle/>
        <a:p>
          <a:pPr rtl="0"/>
          <a:r>
            <a:rPr lang="en-US" smtClean="0"/>
            <a:t>Four prospects </a:t>
          </a:r>
          <a:r>
            <a:rPr lang="en-US" dirty="0"/>
            <a:t>for each top-ten gift we need?</a:t>
          </a:r>
        </a:p>
      </dgm:t>
    </dgm:pt>
    <dgm:pt modelId="{5B418FF1-AD8E-479C-8601-667789EF52F6}" type="parTrans" cxnId="{5718E1B4-80ED-40F3-A4BA-65DEFB673156}">
      <dgm:prSet/>
      <dgm:spPr/>
      <dgm:t>
        <a:bodyPr/>
        <a:lstStyle/>
        <a:p>
          <a:endParaRPr lang="en-US"/>
        </a:p>
      </dgm:t>
    </dgm:pt>
    <dgm:pt modelId="{B2D263AB-636A-4AD8-A2F3-1DD57E0A0AD3}" type="sibTrans" cxnId="{5718E1B4-80ED-40F3-A4BA-65DEFB673156}">
      <dgm:prSet/>
      <dgm:spPr/>
      <dgm:t>
        <a:bodyPr/>
        <a:lstStyle/>
        <a:p>
          <a:endParaRPr lang="en-US"/>
        </a:p>
      </dgm:t>
    </dgm:pt>
    <dgm:pt modelId="{4556B5A7-D6E2-44FA-A6C7-19A18A515F1A}">
      <dgm:prSet/>
      <dgm:spPr/>
      <dgm:t>
        <a:bodyPr/>
        <a:lstStyle/>
        <a:p>
          <a:pPr rtl="0"/>
          <a:r>
            <a:rPr lang="en-US"/>
            <a:t>A donor able to give 15% of the campaign goal?</a:t>
          </a:r>
        </a:p>
      </dgm:t>
    </dgm:pt>
    <dgm:pt modelId="{626EA919-732E-481E-B16E-EC996CA69A4E}" type="parTrans" cxnId="{9C4F29D9-EA9B-4172-8C55-FB24ACB29C87}">
      <dgm:prSet/>
      <dgm:spPr/>
      <dgm:t>
        <a:bodyPr/>
        <a:lstStyle/>
        <a:p>
          <a:endParaRPr lang="en-US"/>
        </a:p>
      </dgm:t>
    </dgm:pt>
    <dgm:pt modelId="{C66467D8-9054-4F5B-9AF8-3484C8D28663}" type="sibTrans" cxnId="{9C4F29D9-EA9B-4172-8C55-FB24ACB29C87}">
      <dgm:prSet/>
      <dgm:spPr/>
      <dgm:t>
        <a:bodyPr/>
        <a:lstStyle/>
        <a:p>
          <a:endParaRPr lang="en-US"/>
        </a:p>
      </dgm:t>
    </dgm:pt>
    <dgm:pt modelId="{48F5FF6B-2EDE-4A36-AB4D-26CE6BEE352E}">
      <dgm:prSet/>
      <dgm:spPr/>
      <dgm:t>
        <a:bodyPr/>
        <a:lstStyle/>
        <a:p>
          <a:pPr rtl="0"/>
          <a:r>
            <a:rPr lang="en-US"/>
            <a:t>Successful peer organizations?</a:t>
          </a:r>
        </a:p>
      </dgm:t>
    </dgm:pt>
    <dgm:pt modelId="{C082723D-DB13-4BA5-BA0A-757B6558F3CA}" type="parTrans" cxnId="{C7200231-1040-4914-B06F-00B14AD613AE}">
      <dgm:prSet/>
      <dgm:spPr/>
      <dgm:t>
        <a:bodyPr/>
        <a:lstStyle/>
        <a:p>
          <a:endParaRPr lang="en-US"/>
        </a:p>
      </dgm:t>
    </dgm:pt>
    <dgm:pt modelId="{5059FF3F-E1DF-4BEA-95E0-E14D6056AA20}" type="sibTrans" cxnId="{C7200231-1040-4914-B06F-00B14AD613AE}">
      <dgm:prSet/>
      <dgm:spPr/>
      <dgm:t>
        <a:bodyPr/>
        <a:lstStyle/>
        <a:p>
          <a:endParaRPr lang="en-US"/>
        </a:p>
      </dgm:t>
    </dgm:pt>
    <dgm:pt modelId="{D3A7DC10-ACB3-40F3-A8D9-56341A65E796}" type="pres">
      <dgm:prSet presAssocID="{50F1FD2B-D69A-44E3-945F-ABEA546D8270}" presName="hierChild1" presStyleCnt="0">
        <dgm:presLayoutVars>
          <dgm:orgChart val="1"/>
          <dgm:chPref val="1"/>
          <dgm:dir/>
          <dgm:animOne val="branch"/>
          <dgm:animLvl val="lvl"/>
          <dgm:resizeHandles/>
        </dgm:presLayoutVars>
      </dgm:prSet>
      <dgm:spPr/>
      <dgm:t>
        <a:bodyPr/>
        <a:lstStyle/>
        <a:p>
          <a:endParaRPr lang="en-US"/>
        </a:p>
      </dgm:t>
    </dgm:pt>
    <dgm:pt modelId="{754CDCCE-77E5-4D49-A5E1-97CA1D4E5962}" type="pres">
      <dgm:prSet presAssocID="{7E8B635C-FA22-4321-A48C-290920056A85}" presName="hierRoot1" presStyleCnt="0">
        <dgm:presLayoutVars>
          <dgm:hierBranch val="init"/>
        </dgm:presLayoutVars>
      </dgm:prSet>
      <dgm:spPr/>
    </dgm:pt>
    <dgm:pt modelId="{7CB0196D-F702-4911-8789-F61941C7BA09}" type="pres">
      <dgm:prSet presAssocID="{7E8B635C-FA22-4321-A48C-290920056A85}" presName="rootComposite1" presStyleCnt="0"/>
      <dgm:spPr/>
    </dgm:pt>
    <dgm:pt modelId="{728F2266-2376-4969-BFEF-7D29F183EBEA}" type="pres">
      <dgm:prSet presAssocID="{7E8B635C-FA22-4321-A48C-290920056A85}" presName="rootText1" presStyleLbl="node0" presStyleIdx="0" presStyleCnt="4">
        <dgm:presLayoutVars>
          <dgm:chPref val="3"/>
        </dgm:presLayoutVars>
      </dgm:prSet>
      <dgm:spPr/>
      <dgm:t>
        <a:bodyPr/>
        <a:lstStyle/>
        <a:p>
          <a:endParaRPr lang="en-US"/>
        </a:p>
      </dgm:t>
    </dgm:pt>
    <dgm:pt modelId="{A427FCB0-D9DE-4ACE-84B7-8D226213B30B}" type="pres">
      <dgm:prSet presAssocID="{7E8B635C-FA22-4321-A48C-290920056A85}" presName="rootConnector1" presStyleLbl="node1" presStyleIdx="0" presStyleCnt="0"/>
      <dgm:spPr/>
      <dgm:t>
        <a:bodyPr/>
        <a:lstStyle/>
        <a:p>
          <a:endParaRPr lang="en-US"/>
        </a:p>
      </dgm:t>
    </dgm:pt>
    <dgm:pt modelId="{8AF583A2-2F8F-4170-BDC0-6A1F7262E9CB}" type="pres">
      <dgm:prSet presAssocID="{7E8B635C-FA22-4321-A48C-290920056A85}" presName="hierChild2" presStyleCnt="0"/>
      <dgm:spPr/>
    </dgm:pt>
    <dgm:pt modelId="{6D814A44-8EBB-4DF1-9CE3-8255BE743999}" type="pres">
      <dgm:prSet presAssocID="{7E8B635C-FA22-4321-A48C-290920056A85}" presName="hierChild3" presStyleCnt="0"/>
      <dgm:spPr/>
    </dgm:pt>
    <dgm:pt modelId="{4D55EA1F-1799-4C96-8F32-8857A646CC27}" type="pres">
      <dgm:prSet presAssocID="{466ED51D-5B2B-4BF1-8587-FA84842E6D17}" presName="hierRoot1" presStyleCnt="0">
        <dgm:presLayoutVars>
          <dgm:hierBranch val="init"/>
        </dgm:presLayoutVars>
      </dgm:prSet>
      <dgm:spPr/>
    </dgm:pt>
    <dgm:pt modelId="{F777ACB2-2D78-4FC5-AC6A-135CDB8F3209}" type="pres">
      <dgm:prSet presAssocID="{466ED51D-5B2B-4BF1-8587-FA84842E6D17}" presName="rootComposite1" presStyleCnt="0"/>
      <dgm:spPr/>
    </dgm:pt>
    <dgm:pt modelId="{B5C32BC0-32FD-4B1A-859B-2BA4D93A7A0C}" type="pres">
      <dgm:prSet presAssocID="{466ED51D-5B2B-4BF1-8587-FA84842E6D17}" presName="rootText1" presStyleLbl="node0" presStyleIdx="1" presStyleCnt="4">
        <dgm:presLayoutVars>
          <dgm:chPref val="3"/>
        </dgm:presLayoutVars>
      </dgm:prSet>
      <dgm:spPr/>
      <dgm:t>
        <a:bodyPr/>
        <a:lstStyle/>
        <a:p>
          <a:endParaRPr lang="en-US"/>
        </a:p>
      </dgm:t>
    </dgm:pt>
    <dgm:pt modelId="{8F46371D-1479-421B-BA48-1617AA2D76F5}" type="pres">
      <dgm:prSet presAssocID="{466ED51D-5B2B-4BF1-8587-FA84842E6D17}" presName="rootConnector1" presStyleLbl="node1" presStyleIdx="0" presStyleCnt="0"/>
      <dgm:spPr/>
      <dgm:t>
        <a:bodyPr/>
        <a:lstStyle/>
        <a:p>
          <a:endParaRPr lang="en-US"/>
        </a:p>
      </dgm:t>
    </dgm:pt>
    <dgm:pt modelId="{950CA1CA-D57E-4363-8E43-E983BADBE3D8}" type="pres">
      <dgm:prSet presAssocID="{466ED51D-5B2B-4BF1-8587-FA84842E6D17}" presName="hierChild2" presStyleCnt="0"/>
      <dgm:spPr/>
    </dgm:pt>
    <dgm:pt modelId="{1338F72F-EC02-41CD-BAAE-39BAE6D0CC85}" type="pres">
      <dgm:prSet presAssocID="{466ED51D-5B2B-4BF1-8587-FA84842E6D17}" presName="hierChild3" presStyleCnt="0"/>
      <dgm:spPr/>
    </dgm:pt>
    <dgm:pt modelId="{BAEE13D2-E5DC-4D84-9D4C-E1DDF9745576}" type="pres">
      <dgm:prSet presAssocID="{4556B5A7-D6E2-44FA-A6C7-19A18A515F1A}" presName="hierRoot1" presStyleCnt="0">
        <dgm:presLayoutVars>
          <dgm:hierBranch val="init"/>
        </dgm:presLayoutVars>
      </dgm:prSet>
      <dgm:spPr/>
    </dgm:pt>
    <dgm:pt modelId="{FFE034F4-F2CB-4CD6-B5EB-C9D58E3C7CE4}" type="pres">
      <dgm:prSet presAssocID="{4556B5A7-D6E2-44FA-A6C7-19A18A515F1A}" presName="rootComposite1" presStyleCnt="0"/>
      <dgm:spPr/>
    </dgm:pt>
    <dgm:pt modelId="{5CAFE512-BBEE-4A83-A386-B0BED013171D}" type="pres">
      <dgm:prSet presAssocID="{4556B5A7-D6E2-44FA-A6C7-19A18A515F1A}" presName="rootText1" presStyleLbl="node0" presStyleIdx="2" presStyleCnt="4">
        <dgm:presLayoutVars>
          <dgm:chPref val="3"/>
        </dgm:presLayoutVars>
      </dgm:prSet>
      <dgm:spPr/>
      <dgm:t>
        <a:bodyPr/>
        <a:lstStyle/>
        <a:p>
          <a:endParaRPr lang="en-US"/>
        </a:p>
      </dgm:t>
    </dgm:pt>
    <dgm:pt modelId="{58C33776-3D1A-491D-97E8-07121C4028C9}" type="pres">
      <dgm:prSet presAssocID="{4556B5A7-D6E2-44FA-A6C7-19A18A515F1A}" presName="rootConnector1" presStyleLbl="node1" presStyleIdx="0" presStyleCnt="0"/>
      <dgm:spPr/>
      <dgm:t>
        <a:bodyPr/>
        <a:lstStyle/>
        <a:p>
          <a:endParaRPr lang="en-US"/>
        </a:p>
      </dgm:t>
    </dgm:pt>
    <dgm:pt modelId="{0BA925F7-CF8E-4A18-BE46-1300D66BBD22}" type="pres">
      <dgm:prSet presAssocID="{4556B5A7-D6E2-44FA-A6C7-19A18A515F1A}" presName="hierChild2" presStyleCnt="0"/>
      <dgm:spPr/>
    </dgm:pt>
    <dgm:pt modelId="{C91B7968-3994-4F09-B3CA-1215EE2607D3}" type="pres">
      <dgm:prSet presAssocID="{4556B5A7-D6E2-44FA-A6C7-19A18A515F1A}" presName="hierChild3" presStyleCnt="0"/>
      <dgm:spPr/>
    </dgm:pt>
    <dgm:pt modelId="{A60DCC3C-1D1C-4A69-99D1-ADEDDB5787D4}" type="pres">
      <dgm:prSet presAssocID="{48F5FF6B-2EDE-4A36-AB4D-26CE6BEE352E}" presName="hierRoot1" presStyleCnt="0">
        <dgm:presLayoutVars>
          <dgm:hierBranch val="init"/>
        </dgm:presLayoutVars>
      </dgm:prSet>
      <dgm:spPr/>
    </dgm:pt>
    <dgm:pt modelId="{521F2F90-DB69-4992-BA7C-7A366EF0740D}" type="pres">
      <dgm:prSet presAssocID="{48F5FF6B-2EDE-4A36-AB4D-26CE6BEE352E}" presName="rootComposite1" presStyleCnt="0"/>
      <dgm:spPr/>
    </dgm:pt>
    <dgm:pt modelId="{F404379D-BEDB-4C55-93AF-5787E2DCA8D5}" type="pres">
      <dgm:prSet presAssocID="{48F5FF6B-2EDE-4A36-AB4D-26CE6BEE352E}" presName="rootText1" presStyleLbl="node0" presStyleIdx="3" presStyleCnt="4">
        <dgm:presLayoutVars>
          <dgm:chPref val="3"/>
        </dgm:presLayoutVars>
      </dgm:prSet>
      <dgm:spPr/>
      <dgm:t>
        <a:bodyPr/>
        <a:lstStyle/>
        <a:p>
          <a:endParaRPr lang="en-US"/>
        </a:p>
      </dgm:t>
    </dgm:pt>
    <dgm:pt modelId="{E77D6AD6-414F-476D-9930-74B93A472B51}" type="pres">
      <dgm:prSet presAssocID="{48F5FF6B-2EDE-4A36-AB4D-26CE6BEE352E}" presName="rootConnector1" presStyleLbl="node1" presStyleIdx="0" presStyleCnt="0"/>
      <dgm:spPr/>
      <dgm:t>
        <a:bodyPr/>
        <a:lstStyle/>
        <a:p>
          <a:endParaRPr lang="en-US"/>
        </a:p>
      </dgm:t>
    </dgm:pt>
    <dgm:pt modelId="{0FCE7ED4-234D-4085-9688-729F1E1EC23A}" type="pres">
      <dgm:prSet presAssocID="{48F5FF6B-2EDE-4A36-AB4D-26CE6BEE352E}" presName="hierChild2" presStyleCnt="0"/>
      <dgm:spPr/>
    </dgm:pt>
    <dgm:pt modelId="{A960D1BF-0271-4386-8F64-FB54F2AF03CB}" type="pres">
      <dgm:prSet presAssocID="{48F5FF6B-2EDE-4A36-AB4D-26CE6BEE352E}" presName="hierChild3" presStyleCnt="0"/>
      <dgm:spPr/>
    </dgm:pt>
  </dgm:ptLst>
  <dgm:cxnLst>
    <dgm:cxn modelId="{C7200231-1040-4914-B06F-00B14AD613AE}" srcId="{50F1FD2B-D69A-44E3-945F-ABEA546D8270}" destId="{48F5FF6B-2EDE-4A36-AB4D-26CE6BEE352E}" srcOrd="3" destOrd="0" parTransId="{C082723D-DB13-4BA5-BA0A-757B6558F3CA}" sibTransId="{5059FF3F-E1DF-4BEA-95E0-E14D6056AA20}"/>
    <dgm:cxn modelId="{C40AEFA1-BF9E-4506-820C-1FE17CC3A6BB}" type="presOf" srcId="{466ED51D-5B2B-4BF1-8587-FA84842E6D17}" destId="{B5C32BC0-32FD-4B1A-859B-2BA4D93A7A0C}" srcOrd="0" destOrd="0" presId="urn:microsoft.com/office/officeart/2005/8/layout/orgChart1"/>
    <dgm:cxn modelId="{16B74FD0-CCBA-4A6E-AB52-AA1BBEA49EFE}" type="presOf" srcId="{50F1FD2B-D69A-44E3-945F-ABEA546D8270}" destId="{D3A7DC10-ACB3-40F3-A8D9-56341A65E796}" srcOrd="0" destOrd="0" presId="urn:microsoft.com/office/officeart/2005/8/layout/orgChart1"/>
    <dgm:cxn modelId="{1E8A582F-5E9F-4001-B383-BC6E73C23752}" type="presOf" srcId="{466ED51D-5B2B-4BF1-8587-FA84842E6D17}" destId="{8F46371D-1479-421B-BA48-1617AA2D76F5}" srcOrd="1" destOrd="0" presId="urn:microsoft.com/office/officeart/2005/8/layout/orgChart1"/>
    <dgm:cxn modelId="{07665DE9-8460-403C-93BD-4E603B8F1B7C}" type="presOf" srcId="{48F5FF6B-2EDE-4A36-AB4D-26CE6BEE352E}" destId="{F404379D-BEDB-4C55-93AF-5787E2DCA8D5}" srcOrd="0" destOrd="0" presId="urn:microsoft.com/office/officeart/2005/8/layout/orgChart1"/>
    <dgm:cxn modelId="{A1027FAB-7169-4384-940E-BE2A40D6B290}" type="presOf" srcId="{7E8B635C-FA22-4321-A48C-290920056A85}" destId="{A427FCB0-D9DE-4ACE-84B7-8D226213B30B}" srcOrd="1" destOrd="0" presId="urn:microsoft.com/office/officeart/2005/8/layout/orgChart1"/>
    <dgm:cxn modelId="{4936A81D-75AC-4137-8CB7-962964D26854}" type="presOf" srcId="{7E8B635C-FA22-4321-A48C-290920056A85}" destId="{728F2266-2376-4969-BFEF-7D29F183EBEA}" srcOrd="0" destOrd="0" presId="urn:microsoft.com/office/officeart/2005/8/layout/orgChart1"/>
    <dgm:cxn modelId="{263F65E0-2CF0-4131-BC7C-1E72DB85D3B5}" type="presOf" srcId="{4556B5A7-D6E2-44FA-A6C7-19A18A515F1A}" destId="{58C33776-3D1A-491D-97E8-07121C4028C9}" srcOrd="1" destOrd="0" presId="urn:microsoft.com/office/officeart/2005/8/layout/orgChart1"/>
    <dgm:cxn modelId="{9C4F29D9-EA9B-4172-8C55-FB24ACB29C87}" srcId="{50F1FD2B-D69A-44E3-945F-ABEA546D8270}" destId="{4556B5A7-D6E2-44FA-A6C7-19A18A515F1A}" srcOrd="2" destOrd="0" parTransId="{626EA919-732E-481E-B16E-EC996CA69A4E}" sibTransId="{C66467D8-9054-4F5B-9AF8-3484C8D28663}"/>
    <dgm:cxn modelId="{8A086B92-E86E-4D48-B051-94AF15709990}" type="presOf" srcId="{48F5FF6B-2EDE-4A36-AB4D-26CE6BEE352E}" destId="{E77D6AD6-414F-476D-9930-74B93A472B51}" srcOrd="1" destOrd="0" presId="urn:microsoft.com/office/officeart/2005/8/layout/orgChart1"/>
    <dgm:cxn modelId="{EBD4DEAD-C72A-496E-BCAC-85DB682AF6A3}" srcId="{50F1FD2B-D69A-44E3-945F-ABEA546D8270}" destId="{7E8B635C-FA22-4321-A48C-290920056A85}" srcOrd="0" destOrd="0" parTransId="{52B69B8E-ADEF-4ECF-B3C1-AAB2A9AB8322}" sibTransId="{315D077E-1040-4DEC-927E-7B9180790B88}"/>
    <dgm:cxn modelId="{5718E1B4-80ED-40F3-A4BA-65DEFB673156}" srcId="{50F1FD2B-D69A-44E3-945F-ABEA546D8270}" destId="{466ED51D-5B2B-4BF1-8587-FA84842E6D17}" srcOrd="1" destOrd="0" parTransId="{5B418FF1-AD8E-479C-8601-667789EF52F6}" sibTransId="{B2D263AB-636A-4AD8-A2F3-1DD57E0A0AD3}"/>
    <dgm:cxn modelId="{1AA3DA4B-01F7-49B0-8278-43BDFF337300}" type="presOf" srcId="{4556B5A7-D6E2-44FA-A6C7-19A18A515F1A}" destId="{5CAFE512-BBEE-4A83-A386-B0BED013171D}" srcOrd="0" destOrd="0" presId="urn:microsoft.com/office/officeart/2005/8/layout/orgChart1"/>
    <dgm:cxn modelId="{5D2F5080-BB3A-4113-9C43-7F548468606E}" type="presParOf" srcId="{D3A7DC10-ACB3-40F3-A8D9-56341A65E796}" destId="{754CDCCE-77E5-4D49-A5E1-97CA1D4E5962}" srcOrd="0" destOrd="0" presId="urn:microsoft.com/office/officeart/2005/8/layout/orgChart1"/>
    <dgm:cxn modelId="{378F0039-8A00-47C0-A506-C62C6C2AFB89}" type="presParOf" srcId="{754CDCCE-77E5-4D49-A5E1-97CA1D4E5962}" destId="{7CB0196D-F702-4911-8789-F61941C7BA09}" srcOrd="0" destOrd="0" presId="urn:microsoft.com/office/officeart/2005/8/layout/orgChart1"/>
    <dgm:cxn modelId="{4A7D7165-A737-4A82-87C3-2C0F42E8D920}" type="presParOf" srcId="{7CB0196D-F702-4911-8789-F61941C7BA09}" destId="{728F2266-2376-4969-BFEF-7D29F183EBEA}" srcOrd="0" destOrd="0" presId="urn:microsoft.com/office/officeart/2005/8/layout/orgChart1"/>
    <dgm:cxn modelId="{4FD1CE22-5209-4FC1-89A7-13602E1D8B32}" type="presParOf" srcId="{7CB0196D-F702-4911-8789-F61941C7BA09}" destId="{A427FCB0-D9DE-4ACE-84B7-8D226213B30B}" srcOrd="1" destOrd="0" presId="urn:microsoft.com/office/officeart/2005/8/layout/orgChart1"/>
    <dgm:cxn modelId="{6BBE49E7-5D86-419D-96D3-E7DCD07AECBE}" type="presParOf" srcId="{754CDCCE-77E5-4D49-A5E1-97CA1D4E5962}" destId="{8AF583A2-2F8F-4170-BDC0-6A1F7262E9CB}" srcOrd="1" destOrd="0" presId="urn:microsoft.com/office/officeart/2005/8/layout/orgChart1"/>
    <dgm:cxn modelId="{6757E3D4-8868-45B0-9660-ED97F45568FB}" type="presParOf" srcId="{754CDCCE-77E5-4D49-A5E1-97CA1D4E5962}" destId="{6D814A44-8EBB-4DF1-9CE3-8255BE743999}" srcOrd="2" destOrd="0" presId="urn:microsoft.com/office/officeart/2005/8/layout/orgChart1"/>
    <dgm:cxn modelId="{3706DF4F-5B9C-4B7A-88D6-4474712914B1}" type="presParOf" srcId="{D3A7DC10-ACB3-40F3-A8D9-56341A65E796}" destId="{4D55EA1F-1799-4C96-8F32-8857A646CC27}" srcOrd="1" destOrd="0" presId="urn:microsoft.com/office/officeart/2005/8/layout/orgChart1"/>
    <dgm:cxn modelId="{B70786A8-114C-4752-BA38-1056D5F5C42F}" type="presParOf" srcId="{4D55EA1F-1799-4C96-8F32-8857A646CC27}" destId="{F777ACB2-2D78-4FC5-AC6A-135CDB8F3209}" srcOrd="0" destOrd="0" presId="urn:microsoft.com/office/officeart/2005/8/layout/orgChart1"/>
    <dgm:cxn modelId="{05FA5092-B1BB-4B76-BF4D-A445171BAE76}" type="presParOf" srcId="{F777ACB2-2D78-4FC5-AC6A-135CDB8F3209}" destId="{B5C32BC0-32FD-4B1A-859B-2BA4D93A7A0C}" srcOrd="0" destOrd="0" presId="urn:microsoft.com/office/officeart/2005/8/layout/orgChart1"/>
    <dgm:cxn modelId="{4422B096-AF9F-4DB7-893F-DCFAE0A6F50C}" type="presParOf" srcId="{F777ACB2-2D78-4FC5-AC6A-135CDB8F3209}" destId="{8F46371D-1479-421B-BA48-1617AA2D76F5}" srcOrd="1" destOrd="0" presId="urn:microsoft.com/office/officeart/2005/8/layout/orgChart1"/>
    <dgm:cxn modelId="{588193D5-CEA8-42E8-AE6E-EF6402D03658}" type="presParOf" srcId="{4D55EA1F-1799-4C96-8F32-8857A646CC27}" destId="{950CA1CA-D57E-4363-8E43-E983BADBE3D8}" srcOrd="1" destOrd="0" presId="urn:microsoft.com/office/officeart/2005/8/layout/orgChart1"/>
    <dgm:cxn modelId="{A7DCE94B-E039-4213-9B5E-7159B55E91F3}" type="presParOf" srcId="{4D55EA1F-1799-4C96-8F32-8857A646CC27}" destId="{1338F72F-EC02-41CD-BAAE-39BAE6D0CC85}" srcOrd="2" destOrd="0" presId="urn:microsoft.com/office/officeart/2005/8/layout/orgChart1"/>
    <dgm:cxn modelId="{847FAA38-6F80-47E6-8809-18CD6C9E4337}" type="presParOf" srcId="{D3A7DC10-ACB3-40F3-A8D9-56341A65E796}" destId="{BAEE13D2-E5DC-4D84-9D4C-E1DDF9745576}" srcOrd="2" destOrd="0" presId="urn:microsoft.com/office/officeart/2005/8/layout/orgChart1"/>
    <dgm:cxn modelId="{8EA50B76-9021-4203-98A6-1589FE2DFAE0}" type="presParOf" srcId="{BAEE13D2-E5DC-4D84-9D4C-E1DDF9745576}" destId="{FFE034F4-F2CB-4CD6-B5EB-C9D58E3C7CE4}" srcOrd="0" destOrd="0" presId="urn:microsoft.com/office/officeart/2005/8/layout/orgChart1"/>
    <dgm:cxn modelId="{4F09DE14-E0D2-4C93-B5FD-5D5586DDF103}" type="presParOf" srcId="{FFE034F4-F2CB-4CD6-B5EB-C9D58E3C7CE4}" destId="{5CAFE512-BBEE-4A83-A386-B0BED013171D}" srcOrd="0" destOrd="0" presId="urn:microsoft.com/office/officeart/2005/8/layout/orgChart1"/>
    <dgm:cxn modelId="{23BF0316-7AD5-4F33-9295-2115F0CD7872}" type="presParOf" srcId="{FFE034F4-F2CB-4CD6-B5EB-C9D58E3C7CE4}" destId="{58C33776-3D1A-491D-97E8-07121C4028C9}" srcOrd="1" destOrd="0" presId="urn:microsoft.com/office/officeart/2005/8/layout/orgChart1"/>
    <dgm:cxn modelId="{9D725235-16D0-401D-A69B-F783FAD25003}" type="presParOf" srcId="{BAEE13D2-E5DC-4D84-9D4C-E1DDF9745576}" destId="{0BA925F7-CF8E-4A18-BE46-1300D66BBD22}" srcOrd="1" destOrd="0" presId="urn:microsoft.com/office/officeart/2005/8/layout/orgChart1"/>
    <dgm:cxn modelId="{B203E8A6-C50B-403A-ADCA-9F6651878D64}" type="presParOf" srcId="{BAEE13D2-E5DC-4D84-9D4C-E1DDF9745576}" destId="{C91B7968-3994-4F09-B3CA-1215EE2607D3}" srcOrd="2" destOrd="0" presId="urn:microsoft.com/office/officeart/2005/8/layout/orgChart1"/>
    <dgm:cxn modelId="{8831FD2C-2113-4806-8E86-8311C5F0AA97}" type="presParOf" srcId="{D3A7DC10-ACB3-40F3-A8D9-56341A65E796}" destId="{A60DCC3C-1D1C-4A69-99D1-ADEDDB5787D4}" srcOrd="3" destOrd="0" presId="urn:microsoft.com/office/officeart/2005/8/layout/orgChart1"/>
    <dgm:cxn modelId="{CAD36B0F-3E74-4FF4-8AD0-DD6CAD3BC967}" type="presParOf" srcId="{A60DCC3C-1D1C-4A69-99D1-ADEDDB5787D4}" destId="{521F2F90-DB69-4992-BA7C-7A366EF0740D}" srcOrd="0" destOrd="0" presId="urn:microsoft.com/office/officeart/2005/8/layout/orgChart1"/>
    <dgm:cxn modelId="{FD1E2A71-7495-473C-A71B-62ACB7FE15C4}" type="presParOf" srcId="{521F2F90-DB69-4992-BA7C-7A366EF0740D}" destId="{F404379D-BEDB-4C55-93AF-5787E2DCA8D5}" srcOrd="0" destOrd="0" presId="urn:microsoft.com/office/officeart/2005/8/layout/orgChart1"/>
    <dgm:cxn modelId="{F64D38D3-B797-4515-98F6-B3DAAF52B134}" type="presParOf" srcId="{521F2F90-DB69-4992-BA7C-7A366EF0740D}" destId="{E77D6AD6-414F-476D-9930-74B93A472B51}" srcOrd="1" destOrd="0" presId="urn:microsoft.com/office/officeart/2005/8/layout/orgChart1"/>
    <dgm:cxn modelId="{174E48AD-FA6F-405F-956E-66171720FB29}" type="presParOf" srcId="{A60DCC3C-1D1C-4A69-99D1-ADEDDB5787D4}" destId="{0FCE7ED4-234D-4085-9688-729F1E1EC23A}" srcOrd="1" destOrd="0" presId="urn:microsoft.com/office/officeart/2005/8/layout/orgChart1"/>
    <dgm:cxn modelId="{7F554920-A8A5-4DB1-97A7-147C8A1C01EB}" type="presParOf" srcId="{A60DCC3C-1D1C-4A69-99D1-ADEDDB5787D4}" destId="{A960D1BF-0271-4386-8F64-FB54F2AF03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C1D56-9C92-4C7F-8EBD-748D02BDDA5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4789D70-A370-4959-AD17-808C5D578E66}">
      <dgm:prSet phldrT="[Text]" custT="1"/>
      <dgm:spPr/>
      <dgm:t>
        <a:bodyPr/>
        <a:lstStyle/>
        <a:p>
          <a:r>
            <a:rPr lang="en-US" sz="2400" dirty="0" smtClean="0"/>
            <a:t>Individuals</a:t>
          </a:r>
          <a:endParaRPr lang="en-US" sz="2400" dirty="0"/>
        </a:p>
      </dgm:t>
    </dgm:pt>
    <dgm:pt modelId="{603573FC-9BB3-4C15-8069-28DB77D7E10B}" type="parTrans" cxnId="{A2B22593-B263-4468-AAAA-DD544DFA160A}">
      <dgm:prSet/>
      <dgm:spPr/>
      <dgm:t>
        <a:bodyPr/>
        <a:lstStyle/>
        <a:p>
          <a:endParaRPr lang="en-US"/>
        </a:p>
      </dgm:t>
    </dgm:pt>
    <dgm:pt modelId="{7C3A706C-6C09-4789-8F72-983346E104CD}" type="sibTrans" cxnId="{A2B22593-B263-4468-AAAA-DD544DFA160A}">
      <dgm:prSet/>
      <dgm:spPr/>
      <dgm:t>
        <a:bodyPr/>
        <a:lstStyle/>
        <a:p>
          <a:endParaRPr lang="en-US"/>
        </a:p>
      </dgm:t>
    </dgm:pt>
    <dgm:pt modelId="{71713B0D-81A9-4B29-A4D6-5A3B0D4C12BB}">
      <dgm:prSet phldrT="[Text]" custT="1"/>
      <dgm:spPr>
        <a:solidFill>
          <a:srgbClr val="5B9BD5"/>
        </a:solidFill>
      </dgm:spPr>
      <dgm:t>
        <a:bodyPr/>
        <a:lstStyle/>
        <a:p>
          <a:r>
            <a:rPr lang="en-US" sz="2800" dirty="0" smtClean="0"/>
            <a:t>Foundations</a:t>
          </a:r>
          <a:endParaRPr lang="en-US" sz="2800" dirty="0"/>
        </a:p>
      </dgm:t>
    </dgm:pt>
    <dgm:pt modelId="{D829E77A-CCF0-4EED-AA06-72B2C00E70D9}" type="parTrans" cxnId="{215005B0-F3CA-4140-8397-4AAFF3E91EDE}">
      <dgm:prSet/>
      <dgm:spPr/>
      <dgm:t>
        <a:bodyPr/>
        <a:lstStyle/>
        <a:p>
          <a:endParaRPr lang="en-US"/>
        </a:p>
      </dgm:t>
    </dgm:pt>
    <dgm:pt modelId="{BF74BDC9-691C-490D-A534-278BBDE552C0}" type="sibTrans" cxnId="{215005B0-F3CA-4140-8397-4AAFF3E91EDE}">
      <dgm:prSet/>
      <dgm:spPr/>
      <dgm:t>
        <a:bodyPr/>
        <a:lstStyle/>
        <a:p>
          <a:endParaRPr lang="en-US"/>
        </a:p>
      </dgm:t>
    </dgm:pt>
    <dgm:pt modelId="{8E0367FA-36B9-4937-8334-FD84D0D4354C}">
      <dgm:prSet phldrT="[Text]"/>
      <dgm:spPr/>
      <dgm:t>
        <a:bodyPr/>
        <a:lstStyle/>
        <a:p>
          <a:r>
            <a:rPr lang="en-US" dirty="0" smtClean="0"/>
            <a:t>Companies</a:t>
          </a:r>
          <a:endParaRPr lang="en-US" dirty="0"/>
        </a:p>
      </dgm:t>
    </dgm:pt>
    <dgm:pt modelId="{1D90CACA-90FF-4A75-BD27-6E500CDB768A}" type="parTrans" cxnId="{84A41B75-E820-454D-8419-A75182073EFE}">
      <dgm:prSet/>
      <dgm:spPr/>
      <dgm:t>
        <a:bodyPr/>
        <a:lstStyle/>
        <a:p>
          <a:endParaRPr lang="en-US"/>
        </a:p>
      </dgm:t>
    </dgm:pt>
    <dgm:pt modelId="{DBF8B0DA-748B-4D17-A390-F0F9D6788D80}" type="sibTrans" cxnId="{84A41B75-E820-454D-8419-A75182073EFE}">
      <dgm:prSet/>
      <dgm:spPr/>
      <dgm:t>
        <a:bodyPr/>
        <a:lstStyle/>
        <a:p>
          <a:endParaRPr lang="en-US"/>
        </a:p>
      </dgm:t>
    </dgm:pt>
    <dgm:pt modelId="{D2F5C341-F3A9-40DA-8E19-F5AA540E9C29}">
      <dgm:prSet phldrT="[Text]"/>
      <dgm:spPr/>
      <dgm:t>
        <a:bodyPr/>
        <a:lstStyle/>
        <a:p>
          <a:r>
            <a:rPr lang="en-US" dirty="0" smtClean="0">
              <a:solidFill>
                <a:srgbClr val="002060"/>
              </a:solidFill>
            </a:rPr>
            <a:t>ESU PROGRAMS</a:t>
          </a:r>
          <a:endParaRPr lang="en-US" dirty="0">
            <a:solidFill>
              <a:srgbClr val="002060"/>
            </a:solidFill>
          </a:endParaRPr>
        </a:p>
      </dgm:t>
    </dgm:pt>
    <dgm:pt modelId="{4A2F94C1-1BAB-49E1-98FA-8F9C4A81F999}" type="parTrans" cxnId="{ABAC12FE-B1CC-4422-8ED8-2B87DC4F6831}">
      <dgm:prSet/>
      <dgm:spPr/>
      <dgm:t>
        <a:bodyPr/>
        <a:lstStyle/>
        <a:p>
          <a:endParaRPr lang="en-US"/>
        </a:p>
      </dgm:t>
    </dgm:pt>
    <dgm:pt modelId="{0140C452-D0E0-4BDD-8D7C-CC4D6F2A3696}" type="sibTrans" cxnId="{ABAC12FE-B1CC-4422-8ED8-2B87DC4F6831}">
      <dgm:prSet/>
      <dgm:spPr/>
      <dgm:t>
        <a:bodyPr/>
        <a:lstStyle/>
        <a:p>
          <a:endParaRPr lang="en-US"/>
        </a:p>
      </dgm:t>
    </dgm:pt>
    <dgm:pt modelId="{EF407537-D6CD-45C4-84C5-D60FB0848AEF}" type="pres">
      <dgm:prSet presAssocID="{BE9C1D56-9C92-4C7F-8EBD-748D02BDDA5D}" presName="Name0" presStyleCnt="0">
        <dgm:presLayoutVars>
          <dgm:chMax val="4"/>
          <dgm:resizeHandles val="exact"/>
        </dgm:presLayoutVars>
      </dgm:prSet>
      <dgm:spPr/>
      <dgm:t>
        <a:bodyPr/>
        <a:lstStyle/>
        <a:p>
          <a:endParaRPr lang="en-US"/>
        </a:p>
      </dgm:t>
    </dgm:pt>
    <dgm:pt modelId="{E5B1AE61-86A4-4360-A1D8-297A54625BD1}" type="pres">
      <dgm:prSet presAssocID="{BE9C1D56-9C92-4C7F-8EBD-748D02BDDA5D}" presName="ellipse" presStyleLbl="trBgShp" presStyleIdx="0" presStyleCnt="1" custScaleX="142831" custScaleY="113076" custLinFactNeighborX="451" custLinFactNeighborY="-461"/>
      <dgm:spPr/>
    </dgm:pt>
    <dgm:pt modelId="{77F25039-AD01-4CD8-A95A-D134156BB133}" type="pres">
      <dgm:prSet presAssocID="{BE9C1D56-9C92-4C7F-8EBD-748D02BDDA5D}" presName="arrow1" presStyleLbl="fgShp" presStyleIdx="0" presStyleCnt="1" custScaleX="88921" custScaleY="62953" custLinFactNeighborX="6301" custLinFactNeighborY="53390"/>
      <dgm:spPr/>
    </dgm:pt>
    <dgm:pt modelId="{DA07DE84-E4E3-4FA6-A337-9FD50FBB1335}" type="pres">
      <dgm:prSet presAssocID="{BE9C1D56-9C92-4C7F-8EBD-748D02BDDA5D}" presName="rectangle" presStyleLbl="revTx" presStyleIdx="0" presStyleCnt="1" custScaleX="98953" custScaleY="80852" custLinFactNeighborX="906" custLinFactNeighborY="4404">
        <dgm:presLayoutVars>
          <dgm:bulletEnabled val="1"/>
        </dgm:presLayoutVars>
      </dgm:prSet>
      <dgm:spPr/>
      <dgm:t>
        <a:bodyPr/>
        <a:lstStyle/>
        <a:p>
          <a:endParaRPr lang="en-US"/>
        </a:p>
      </dgm:t>
    </dgm:pt>
    <dgm:pt modelId="{42429762-C011-473A-AA20-79E93C89D256}" type="pres">
      <dgm:prSet presAssocID="{71713B0D-81A9-4B29-A4D6-5A3B0D4C12BB}" presName="item1" presStyleLbl="node1" presStyleIdx="0" presStyleCnt="3" custScaleX="118317" custScaleY="118823" custLinFactNeighborX="-3563" custLinFactNeighborY="44969">
        <dgm:presLayoutVars>
          <dgm:bulletEnabled val="1"/>
        </dgm:presLayoutVars>
      </dgm:prSet>
      <dgm:spPr/>
      <dgm:t>
        <a:bodyPr/>
        <a:lstStyle/>
        <a:p>
          <a:endParaRPr lang="en-US"/>
        </a:p>
      </dgm:t>
    </dgm:pt>
    <dgm:pt modelId="{7E63E547-DB13-42CB-9BF1-910D0103E98A}" type="pres">
      <dgm:prSet presAssocID="{8E0367FA-36B9-4937-8334-FD84D0D4354C}" presName="item2" presStyleLbl="node1" presStyleIdx="1" presStyleCnt="3" custScaleX="193216" custScaleY="183464" custLinFactNeighborX="-9540" custLinFactNeighborY="8115">
        <dgm:presLayoutVars>
          <dgm:bulletEnabled val="1"/>
        </dgm:presLayoutVars>
      </dgm:prSet>
      <dgm:spPr/>
      <dgm:t>
        <a:bodyPr/>
        <a:lstStyle/>
        <a:p>
          <a:endParaRPr lang="en-US"/>
        </a:p>
      </dgm:t>
    </dgm:pt>
    <dgm:pt modelId="{7CAB0755-8908-42E4-B3C1-862F6227E04E}" type="pres">
      <dgm:prSet presAssocID="{D2F5C341-F3A9-40DA-8E19-F5AA540E9C29}" presName="item3" presStyleLbl="node1" presStyleIdx="2" presStyleCnt="3" custScaleX="147068" custScaleY="150737" custLinFactNeighborX="50902" custLinFactNeighborY="39898">
        <dgm:presLayoutVars>
          <dgm:bulletEnabled val="1"/>
        </dgm:presLayoutVars>
      </dgm:prSet>
      <dgm:spPr/>
      <dgm:t>
        <a:bodyPr/>
        <a:lstStyle/>
        <a:p>
          <a:endParaRPr lang="en-US"/>
        </a:p>
      </dgm:t>
    </dgm:pt>
    <dgm:pt modelId="{9B628C93-C7E2-4923-B6AE-3F3FD306EB03}" type="pres">
      <dgm:prSet presAssocID="{BE9C1D56-9C92-4C7F-8EBD-748D02BDDA5D}" presName="funnel" presStyleLbl="trAlignAcc1" presStyleIdx="0" presStyleCnt="1" custScaleX="143054" custScaleY="118727" custLinFactNeighborX="-321" custLinFactNeighborY="5600"/>
      <dgm:spPr/>
    </dgm:pt>
  </dgm:ptLst>
  <dgm:cxnLst>
    <dgm:cxn modelId="{B12EE5E2-A0DC-4216-BEEA-E77AF70FF428}" type="presOf" srcId="{24789D70-A370-4959-AD17-808C5D578E66}" destId="{7CAB0755-8908-42E4-B3C1-862F6227E04E}" srcOrd="0" destOrd="0" presId="urn:microsoft.com/office/officeart/2005/8/layout/funnel1"/>
    <dgm:cxn modelId="{B82F2D8A-43A2-43BF-9B78-8D41A6B08759}" type="presOf" srcId="{D2F5C341-F3A9-40DA-8E19-F5AA540E9C29}" destId="{DA07DE84-E4E3-4FA6-A337-9FD50FBB1335}" srcOrd="0" destOrd="0" presId="urn:microsoft.com/office/officeart/2005/8/layout/funnel1"/>
    <dgm:cxn modelId="{3D761A96-68C4-4AFD-8D41-F8A79FC70B1B}" type="presOf" srcId="{8E0367FA-36B9-4937-8334-FD84D0D4354C}" destId="{42429762-C011-473A-AA20-79E93C89D256}" srcOrd="0" destOrd="0" presId="urn:microsoft.com/office/officeart/2005/8/layout/funnel1"/>
    <dgm:cxn modelId="{BE4172D1-05BD-4142-BC7F-25F210AA7C7C}" type="presOf" srcId="{BE9C1D56-9C92-4C7F-8EBD-748D02BDDA5D}" destId="{EF407537-D6CD-45C4-84C5-D60FB0848AEF}" srcOrd="0" destOrd="0" presId="urn:microsoft.com/office/officeart/2005/8/layout/funnel1"/>
    <dgm:cxn modelId="{AC85F52F-0D6A-4C64-A779-857D0D62C9B1}" type="presOf" srcId="{71713B0D-81A9-4B29-A4D6-5A3B0D4C12BB}" destId="{7E63E547-DB13-42CB-9BF1-910D0103E98A}" srcOrd="0" destOrd="0" presId="urn:microsoft.com/office/officeart/2005/8/layout/funnel1"/>
    <dgm:cxn modelId="{84A41B75-E820-454D-8419-A75182073EFE}" srcId="{BE9C1D56-9C92-4C7F-8EBD-748D02BDDA5D}" destId="{8E0367FA-36B9-4937-8334-FD84D0D4354C}" srcOrd="2" destOrd="0" parTransId="{1D90CACA-90FF-4A75-BD27-6E500CDB768A}" sibTransId="{DBF8B0DA-748B-4D17-A390-F0F9D6788D80}"/>
    <dgm:cxn modelId="{ABAC12FE-B1CC-4422-8ED8-2B87DC4F6831}" srcId="{BE9C1D56-9C92-4C7F-8EBD-748D02BDDA5D}" destId="{D2F5C341-F3A9-40DA-8E19-F5AA540E9C29}" srcOrd="3" destOrd="0" parTransId="{4A2F94C1-1BAB-49E1-98FA-8F9C4A81F999}" sibTransId="{0140C452-D0E0-4BDD-8D7C-CC4D6F2A3696}"/>
    <dgm:cxn modelId="{A2B22593-B263-4468-AAAA-DD544DFA160A}" srcId="{BE9C1D56-9C92-4C7F-8EBD-748D02BDDA5D}" destId="{24789D70-A370-4959-AD17-808C5D578E66}" srcOrd="0" destOrd="0" parTransId="{603573FC-9BB3-4C15-8069-28DB77D7E10B}" sibTransId="{7C3A706C-6C09-4789-8F72-983346E104CD}"/>
    <dgm:cxn modelId="{215005B0-F3CA-4140-8397-4AAFF3E91EDE}" srcId="{BE9C1D56-9C92-4C7F-8EBD-748D02BDDA5D}" destId="{71713B0D-81A9-4B29-A4D6-5A3B0D4C12BB}" srcOrd="1" destOrd="0" parTransId="{D829E77A-CCF0-4EED-AA06-72B2C00E70D9}" sibTransId="{BF74BDC9-691C-490D-A534-278BBDE552C0}"/>
    <dgm:cxn modelId="{3A488F4C-75F4-46CB-BECE-C9C7E8A4236A}" type="presParOf" srcId="{EF407537-D6CD-45C4-84C5-D60FB0848AEF}" destId="{E5B1AE61-86A4-4360-A1D8-297A54625BD1}" srcOrd="0" destOrd="0" presId="urn:microsoft.com/office/officeart/2005/8/layout/funnel1"/>
    <dgm:cxn modelId="{89A0CACC-3F2E-4ED6-89AC-94CCFF6614DA}" type="presParOf" srcId="{EF407537-D6CD-45C4-84C5-D60FB0848AEF}" destId="{77F25039-AD01-4CD8-A95A-D134156BB133}" srcOrd="1" destOrd="0" presId="urn:microsoft.com/office/officeart/2005/8/layout/funnel1"/>
    <dgm:cxn modelId="{DE6CDE5E-7389-4016-ACA3-DA3A90084534}" type="presParOf" srcId="{EF407537-D6CD-45C4-84C5-D60FB0848AEF}" destId="{DA07DE84-E4E3-4FA6-A337-9FD50FBB1335}" srcOrd="2" destOrd="0" presId="urn:microsoft.com/office/officeart/2005/8/layout/funnel1"/>
    <dgm:cxn modelId="{52803A38-4796-4EF1-9EE6-85F169948494}" type="presParOf" srcId="{EF407537-D6CD-45C4-84C5-D60FB0848AEF}" destId="{42429762-C011-473A-AA20-79E93C89D256}" srcOrd="3" destOrd="0" presId="urn:microsoft.com/office/officeart/2005/8/layout/funnel1"/>
    <dgm:cxn modelId="{E9D26AD1-469D-4553-BA55-13EDC1974C6C}" type="presParOf" srcId="{EF407537-D6CD-45C4-84C5-D60FB0848AEF}" destId="{7E63E547-DB13-42CB-9BF1-910D0103E98A}" srcOrd="4" destOrd="0" presId="urn:microsoft.com/office/officeart/2005/8/layout/funnel1"/>
    <dgm:cxn modelId="{DC1302F6-A0F4-46CB-B921-8CC91F2586A0}" type="presParOf" srcId="{EF407537-D6CD-45C4-84C5-D60FB0848AEF}" destId="{7CAB0755-8908-42E4-B3C1-862F6227E04E}" srcOrd="5" destOrd="0" presId="urn:microsoft.com/office/officeart/2005/8/layout/funnel1"/>
    <dgm:cxn modelId="{F49039DA-720D-46E2-A2FB-4DF48DFA087B}" type="presParOf" srcId="{EF407537-D6CD-45C4-84C5-D60FB0848AEF}" destId="{9B628C93-C7E2-4923-B6AE-3F3FD306EB0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1F070A-5793-4D66-AAAF-5D61F93FDB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658D8E-BD19-4042-B4B1-A68A302B7882}">
      <dgm:prSet phldrT="[Text]"/>
      <dgm:spPr/>
      <dgm:t>
        <a:bodyPr/>
        <a:lstStyle/>
        <a:p>
          <a:r>
            <a:rPr lang="en-US" dirty="0" smtClean="0"/>
            <a:t>Grants</a:t>
          </a:r>
          <a:endParaRPr lang="en-US" dirty="0"/>
        </a:p>
      </dgm:t>
    </dgm:pt>
    <dgm:pt modelId="{5E294B43-2A66-42A8-8EE2-E78EB4C5A5A7}" type="parTrans" cxnId="{0A18A9F3-EE0D-4D79-B2C2-861D22AAD914}">
      <dgm:prSet/>
      <dgm:spPr/>
      <dgm:t>
        <a:bodyPr/>
        <a:lstStyle/>
        <a:p>
          <a:endParaRPr lang="en-US"/>
        </a:p>
      </dgm:t>
    </dgm:pt>
    <dgm:pt modelId="{9DDCE509-8B89-4076-8782-A5F7AA30CF09}" type="sibTrans" cxnId="{0A18A9F3-EE0D-4D79-B2C2-861D22AAD914}">
      <dgm:prSet/>
      <dgm:spPr/>
      <dgm:t>
        <a:bodyPr/>
        <a:lstStyle/>
        <a:p>
          <a:endParaRPr lang="en-US"/>
        </a:p>
      </dgm:t>
    </dgm:pt>
    <dgm:pt modelId="{2792CF6A-DAD3-4F71-BA7A-8CED24222C1D}">
      <dgm:prSet phldrT="[Text]"/>
      <dgm:spPr/>
      <dgm:t>
        <a:bodyPr/>
        <a:lstStyle/>
        <a:p>
          <a:pPr algn="ctr"/>
          <a:r>
            <a:rPr lang="en-US" dirty="0" smtClean="0">
              <a:solidFill>
                <a:schemeClr val="accent5">
                  <a:lumMod val="50000"/>
                </a:schemeClr>
              </a:solidFill>
            </a:rPr>
            <a:t>5</a:t>
          </a:r>
          <a:endParaRPr lang="en-US" dirty="0">
            <a:solidFill>
              <a:schemeClr val="accent5">
                <a:lumMod val="50000"/>
              </a:schemeClr>
            </a:solidFill>
          </a:endParaRPr>
        </a:p>
      </dgm:t>
    </dgm:pt>
    <dgm:pt modelId="{E8C28846-268A-4B4A-8BDD-4ACE1F04A01B}" type="parTrans" cxnId="{0296E036-6279-4CF9-8DC0-716F8EE36AE9}">
      <dgm:prSet/>
      <dgm:spPr/>
      <dgm:t>
        <a:bodyPr/>
        <a:lstStyle/>
        <a:p>
          <a:endParaRPr lang="en-US"/>
        </a:p>
      </dgm:t>
    </dgm:pt>
    <dgm:pt modelId="{BADA42ED-1A5C-4E93-B95F-9A0335A14E9F}" type="sibTrans" cxnId="{0296E036-6279-4CF9-8DC0-716F8EE36AE9}">
      <dgm:prSet/>
      <dgm:spPr/>
      <dgm:t>
        <a:bodyPr/>
        <a:lstStyle/>
        <a:p>
          <a:endParaRPr lang="en-US"/>
        </a:p>
      </dgm:t>
    </dgm:pt>
    <dgm:pt modelId="{8992F3D4-6386-4F69-A29B-53A12D2066DE}">
      <dgm:prSet phldrT="[Text]"/>
      <dgm:spPr/>
      <dgm:t>
        <a:bodyPr/>
        <a:lstStyle/>
        <a:p>
          <a:r>
            <a:rPr lang="en-US" dirty="0" smtClean="0"/>
            <a:t>Major gifts</a:t>
          </a:r>
          <a:endParaRPr lang="en-US" dirty="0"/>
        </a:p>
      </dgm:t>
    </dgm:pt>
    <dgm:pt modelId="{DBE3DCCE-BF9B-4F2A-AED8-B95672865B62}" type="parTrans" cxnId="{4E35BF97-40E1-4512-A01F-CE8EB5459A28}">
      <dgm:prSet/>
      <dgm:spPr/>
      <dgm:t>
        <a:bodyPr/>
        <a:lstStyle/>
        <a:p>
          <a:endParaRPr lang="en-US"/>
        </a:p>
      </dgm:t>
    </dgm:pt>
    <dgm:pt modelId="{EFCCC6E6-8F8F-48C2-B3CB-998372DB532A}" type="sibTrans" cxnId="{4E35BF97-40E1-4512-A01F-CE8EB5459A28}">
      <dgm:prSet/>
      <dgm:spPr/>
      <dgm:t>
        <a:bodyPr/>
        <a:lstStyle/>
        <a:p>
          <a:endParaRPr lang="en-US"/>
        </a:p>
      </dgm:t>
    </dgm:pt>
    <dgm:pt modelId="{9663AF62-C8EE-492C-94B6-D0938B422D1B}">
      <dgm:prSet phldrT="[Text]" phldr="1"/>
      <dgm:spPr/>
      <dgm:t>
        <a:bodyPr/>
        <a:lstStyle/>
        <a:p>
          <a:endParaRPr lang="en-US" dirty="0"/>
        </a:p>
      </dgm:t>
    </dgm:pt>
    <dgm:pt modelId="{95154D46-306F-48D3-8550-04EEDC5FAAF9}" type="parTrans" cxnId="{5AC5208C-6DB2-4178-B72D-83B7CF046F0C}">
      <dgm:prSet/>
      <dgm:spPr/>
      <dgm:t>
        <a:bodyPr/>
        <a:lstStyle/>
        <a:p>
          <a:endParaRPr lang="en-US"/>
        </a:p>
      </dgm:t>
    </dgm:pt>
    <dgm:pt modelId="{2251BE1C-DDAD-4CAA-ACD9-F825199E4134}" type="sibTrans" cxnId="{5AC5208C-6DB2-4178-B72D-83B7CF046F0C}">
      <dgm:prSet/>
      <dgm:spPr/>
      <dgm:t>
        <a:bodyPr/>
        <a:lstStyle/>
        <a:p>
          <a:endParaRPr lang="en-US"/>
        </a:p>
      </dgm:t>
    </dgm:pt>
    <dgm:pt modelId="{4BFFE289-AF12-4F30-8C5F-6F85FB0CA05D}">
      <dgm:prSet phldrT="[Text]" phldr="1"/>
      <dgm:spPr/>
      <dgm:t>
        <a:bodyPr/>
        <a:lstStyle/>
        <a:p>
          <a:endParaRPr lang="en-US" dirty="0"/>
        </a:p>
      </dgm:t>
    </dgm:pt>
    <dgm:pt modelId="{71156715-4D4E-4B6D-8802-72E828BB718F}" type="parTrans" cxnId="{84B498A7-80EF-41B6-80B2-72A52FBF084E}">
      <dgm:prSet/>
      <dgm:spPr/>
      <dgm:t>
        <a:bodyPr/>
        <a:lstStyle/>
        <a:p>
          <a:endParaRPr lang="en-US"/>
        </a:p>
      </dgm:t>
    </dgm:pt>
    <dgm:pt modelId="{7F161E40-AA47-437C-B4F9-14224D620B64}" type="sibTrans" cxnId="{84B498A7-80EF-41B6-80B2-72A52FBF084E}">
      <dgm:prSet/>
      <dgm:spPr/>
      <dgm:t>
        <a:bodyPr/>
        <a:lstStyle/>
        <a:p>
          <a:endParaRPr lang="en-US"/>
        </a:p>
      </dgm:t>
    </dgm:pt>
    <dgm:pt modelId="{FB460C46-E25E-41EE-905A-796F619ECEC4}">
      <dgm:prSet phldrT="[Text]" phldr="1"/>
      <dgm:spPr/>
      <dgm:t>
        <a:bodyPr/>
        <a:lstStyle/>
        <a:p>
          <a:endParaRPr lang="en-US"/>
        </a:p>
      </dgm:t>
    </dgm:pt>
    <dgm:pt modelId="{F3C1CC4B-0C86-450C-A5F0-C960B8D40CA0}" type="parTrans" cxnId="{C217DF60-C813-455D-9B85-01395BF87E4B}">
      <dgm:prSet/>
      <dgm:spPr/>
      <dgm:t>
        <a:bodyPr/>
        <a:lstStyle/>
        <a:p>
          <a:endParaRPr lang="en-US"/>
        </a:p>
      </dgm:t>
    </dgm:pt>
    <dgm:pt modelId="{93676853-5289-43BE-BB63-144A333604B0}" type="sibTrans" cxnId="{C217DF60-C813-455D-9B85-01395BF87E4B}">
      <dgm:prSet/>
      <dgm:spPr/>
      <dgm:t>
        <a:bodyPr/>
        <a:lstStyle/>
        <a:p>
          <a:endParaRPr lang="en-US"/>
        </a:p>
      </dgm:t>
    </dgm:pt>
    <dgm:pt modelId="{B94BB9AE-7F78-420C-AF8C-A2A439753089}">
      <dgm:prSet phldrT="[Text]"/>
      <dgm:spPr/>
      <dgm:t>
        <a:bodyPr/>
        <a:lstStyle/>
        <a:p>
          <a:r>
            <a:rPr lang="en-US" dirty="0" smtClean="0">
              <a:solidFill>
                <a:schemeClr val="accent5">
                  <a:lumMod val="50000"/>
                </a:schemeClr>
              </a:solidFill>
            </a:rPr>
            <a:t>7</a:t>
          </a:r>
          <a:endParaRPr lang="en-US" dirty="0">
            <a:solidFill>
              <a:schemeClr val="accent5">
                <a:lumMod val="50000"/>
              </a:schemeClr>
            </a:solidFill>
          </a:endParaRPr>
        </a:p>
      </dgm:t>
    </dgm:pt>
    <dgm:pt modelId="{1ECCF8F1-0F71-4338-9665-50716FD5F325}" type="sibTrans" cxnId="{A9093766-3B15-4CBE-93A1-7862107DC21D}">
      <dgm:prSet/>
      <dgm:spPr/>
      <dgm:t>
        <a:bodyPr/>
        <a:lstStyle/>
        <a:p>
          <a:endParaRPr lang="en-US"/>
        </a:p>
      </dgm:t>
    </dgm:pt>
    <dgm:pt modelId="{A530DCFC-A21D-4A94-9D26-48FEFB9C5596}" type="parTrans" cxnId="{A9093766-3B15-4CBE-93A1-7862107DC21D}">
      <dgm:prSet/>
      <dgm:spPr/>
      <dgm:t>
        <a:bodyPr/>
        <a:lstStyle/>
        <a:p>
          <a:endParaRPr lang="en-US"/>
        </a:p>
      </dgm:t>
    </dgm:pt>
    <dgm:pt modelId="{5CD58FA0-BD34-471D-BB16-37D80600C109}" type="pres">
      <dgm:prSet presAssocID="{371F070A-5793-4D66-AAAF-5D61F93FDB4F}" presName="Name0" presStyleCnt="0">
        <dgm:presLayoutVars>
          <dgm:dir/>
          <dgm:animLvl val="lvl"/>
          <dgm:resizeHandles val="exact"/>
        </dgm:presLayoutVars>
      </dgm:prSet>
      <dgm:spPr/>
      <dgm:t>
        <a:bodyPr/>
        <a:lstStyle/>
        <a:p>
          <a:endParaRPr lang="en-US"/>
        </a:p>
      </dgm:t>
    </dgm:pt>
    <dgm:pt modelId="{03D9FD8D-65BA-43EC-BAF8-0EB60DB2E80E}" type="pres">
      <dgm:prSet presAssocID="{EA658D8E-BD19-4042-B4B1-A68A302B7882}" presName="composite" presStyleCnt="0"/>
      <dgm:spPr/>
    </dgm:pt>
    <dgm:pt modelId="{7E08C7A3-B41B-4384-ABF4-625814CCB651}" type="pres">
      <dgm:prSet presAssocID="{EA658D8E-BD19-4042-B4B1-A68A302B7882}" presName="parTx" presStyleLbl="alignNode1" presStyleIdx="0" presStyleCnt="3">
        <dgm:presLayoutVars>
          <dgm:chMax val="0"/>
          <dgm:chPref val="0"/>
          <dgm:bulletEnabled val="1"/>
        </dgm:presLayoutVars>
      </dgm:prSet>
      <dgm:spPr/>
      <dgm:t>
        <a:bodyPr/>
        <a:lstStyle/>
        <a:p>
          <a:endParaRPr lang="en-US"/>
        </a:p>
      </dgm:t>
    </dgm:pt>
    <dgm:pt modelId="{4404FDE5-1B30-4869-B4F5-8EA1B036D0CF}" type="pres">
      <dgm:prSet presAssocID="{EA658D8E-BD19-4042-B4B1-A68A302B7882}" presName="desTx" presStyleLbl="alignAccFollowNode1" presStyleIdx="0" presStyleCnt="3" custLinFactNeighborX="-841" custLinFactNeighborY="-453">
        <dgm:presLayoutVars>
          <dgm:bulletEnabled val="1"/>
        </dgm:presLayoutVars>
      </dgm:prSet>
      <dgm:spPr/>
      <dgm:t>
        <a:bodyPr/>
        <a:lstStyle/>
        <a:p>
          <a:endParaRPr lang="en-US"/>
        </a:p>
      </dgm:t>
    </dgm:pt>
    <dgm:pt modelId="{5C56263A-D4E5-424F-8B8E-1539114A81B3}" type="pres">
      <dgm:prSet presAssocID="{9DDCE509-8B89-4076-8782-A5F7AA30CF09}" presName="space" presStyleCnt="0"/>
      <dgm:spPr/>
    </dgm:pt>
    <dgm:pt modelId="{E5E30BB6-CCF9-4936-B354-7AC11C8AFB7C}" type="pres">
      <dgm:prSet presAssocID="{8992F3D4-6386-4F69-A29B-53A12D2066DE}" presName="composite" presStyleCnt="0"/>
      <dgm:spPr/>
    </dgm:pt>
    <dgm:pt modelId="{1897219E-76E5-48B9-98FF-50D39280CFB3}" type="pres">
      <dgm:prSet presAssocID="{8992F3D4-6386-4F69-A29B-53A12D2066DE}" presName="parTx" presStyleLbl="alignNode1" presStyleIdx="1" presStyleCnt="3">
        <dgm:presLayoutVars>
          <dgm:chMax val="0"/>
          <dgm:chPref val="0"/>
          <dgm:bulletEnabled val="1"/>
        </dgm:presLayoutVars>
      </dgm:prSet>
      <dgm:spPr/>
      <dgm:t>
        <a:bodyPr/>
        <a:lstStyle/>
        <a:p>
          <a:endParaRPr lang="en-US"/>
        </a:p>
      </dgm:t>
    </dgm:pt>
    <dgm:pt modelId="{8EBE85AD-98C8-4480-8720-AC637C21296C}" type="pres">
      <dgm:prSet presAssocID="{8992F3D4-6386-4F69-A29B-53A12D2066DE}" presName="desTx" presStyleLbl="alignAccFollowNode1" presStyleIdx="1" presStyleCnt="3" custLinFactNeighborX="0" custLinFactNeighborY="453">
        <dgm:presLayoutVars>
          <dgm:bulletEnabled val="1"/>
        </dgm:presLayoutVars>
      </dgm:prSet>
      <dgm:spPr/>
      <dgm:t>
        <a:bodyPr/>
        <a:lstStyle/>
        <a:p>
          <a:endParaRPr lang="en-US"/>
        </a:p>
      </dgm:t>
    </dgm:pt>
    <dgm:pt modelId="{3D440929-EBF7-4AC8-B7A3-34211BD93D31}" type="pres">
      <dgm:prSet presAssocID="{EFCCC6E6-8F8F-48C2-B3CB-998372DB532A}" presName="space" presStyleCnt="0"/>
      <dgm:spPr/>
    </dgm:pt>
    <dgm:pt modelId="{64D35812-7114-4C28-AC7C-3E18B4988DDE}" type="pres">
      <dgm:prSet presAssocID="{9663AF62-C8EE-492C-94B6-D0938B422D1B}" presName="composite" presStyleCnt="0"/>
      <dgm:spPr/>
    </dgm:pt>
    <dgm:pt modelId="{F1CCA016-280E-4A3A-85A0-3529C2BC4F25}" type="pres">
      <dgm:prSet presAssocID="{9663AF62-C8EE-492C-94B6-D0938B422D1B}" presName="parTx" presStyleLbl="alignNode1" presStyleIdx="2" presStyleCnt="3">
        <dgm:presLayoutVars>
          <dgm:chMax val="0"/>
          <dgm:chPref val="0"/>
          <dgm:bulletEnabled val="1"/>
        </dgm:presLayoutVars>
      </dgm:prSet>
      <dgm:spPr/>
      <dgm:t>
        <a:bodyPr/>
        <a:lstStyle/>
        <a:p>
          <a:endParaRPr lang="en-US"/>
        </a:p>
      </dgm:t>
    </dgm:pt>
    <dgm:pt modelId="{96D4422D-B199-4D56-9575-AA7EE52A4AFD}" type="pres">
      <dgm:prSet presAssocID="{9663AF62-C8EE-492C-94B6-D0938B422D1B}" presName="desTx" presStyleLbl="alignAccFollowNode1" presStyleIdx="2" presStyleCnt="3">
        <dgm:presLayoutVars>
          <dgm:bulletEnabled val="1"/>
        </dgm:presLayoutVars>
      </dgm:prSet>
      <dgm:spPr/>
      <dgm:t>
        <a:bodyPr/>
        <a:lstStyle/>
        <a:p>
          <a:endParaRPr lang="en-US"/>
        </a:p>
      </dgm:t>
    </dgm:pt>
  </dgm:ptLst>
  <dgm:cxnLst>
    <dgm:cxn modelId="{84B498A7-80EF-41B6-80B2-72A52FBF084E}" srcId="{9663AF62-C8EE-492C-94B6-D0938B422D1B}" destId="{4BFFE289-AF12-4F30-8C5F-6F85FB0CA05D}" srcOrd="0" destOrd="0" parTransId="{71156715-4D4E-4B6D-8802-72E828BB718F}" sibTransId="{7F161E40-AA47-437C-B4F9-14224D620B64}"/>
    <dgm:cxn modelId="{4E35BF97-40E1-4512-A01F-CE8EB5459A28}" srcId="{371F070A-5793-4D66-AAAF-5D61F93FDB4F}" destId="{8992F3D4-6386-4F69-A29B-53A12D2066DE}" srcOrd="1" destOrd="0" parTransId="{DBE3DCCE-BF9B-4F2A-AED8-B95672865B62}" sibTransId="{EFCCC6E6-8F8F-48C2-B3CB-998372DB532A}"/>
    <dgm:cxn modelId="{0A18A9F3-EE0D-4D79-B2C2-861D22AAD914}" srcId="{371F070A-5793-4D66-AAAF-5D61F93FDB4F}" destId="{EA658D8E-BD19-4042-B4B1-A68A302B7882}" srcOrd="0" destOrd="0" parTransId="{5E294B43-2A66-42A8-8EE2-E78EB4C5A5A7}" sibTransId="{9DDCE509-8B89-4076-8782-A5F7AA30CF09}"/>
    <dgm:cxn modelId="{C6935334-DEB4-461E-8794-CAEC69D54F88}" type="presOf" srcId="{4BFFE289-AF12-4F30-8C5F-6F85FB0CA05D}" destId="{96D4422D-B199-4D56-9575-AA7EE52A4AFD}" srcOrd="0" destOrd="0" presId="urn:microsoft.com/office/officeart/2005/8/layout/hList1"/>
    <dgm:cxn modelId="{A9093766-3B15-4CBE-93A1-7862107DC21D}" srcId="{8992F3D4-6386-4F69-A29B-53A12D2066DE}" destId="{B94BB9AE-7F78-420C-AF8C-A2A439753089}" srcOrd="0" destOrd="0" parTransId="{A530DCFC-A21D-4A94-9D26-48FEFB9C5596}" sibTransId="{1ECCF8F1-0F71-4338-9665-50716FD5F325}"/>
    <dgm:cxn modelId="{5AC5208C-6DB2-4178-B72D-83B7CF046F0C}" srcId="{371F070A-5793-4D66-AAAF-5D61F93FDB4F}" destId="{9663AF62-C8EE-492C-94B6-D0938B422D1B}" srcOrd="2" destOrd="0" parTransId="{95154D46-306F-48D3-8550-04EEDC5FAAF9}" sibTransId="{2251BE1C-DDAD-4CAA-ACD9-F825199E4134}"/>
    <dgm:cxn modelId="{0296E036-6279-4CF9-8DC0-716F8EE36AE9}" srcId="{EA658D8E-BD19-4042-B4B1-A68A302B7882}" destId="{2792CF6A-DAD3-4F71-BA7A-8CED24222C1D}" srcOrd="0" destOrd="0" parTransId="{E8C28846-268A-4B4A-8BDD-4ACE1F04A01B}" sibTransId="{BADA42ED-1A5C-4E93-B95F-9A0335A14E9F}"/>
    <dgm:cxn modelId="{337E2FE8-11DC-4028-BBD0-EB3B1248812D}" type="presOf" srcId="{EA658D8E-BD19-4042-B4B1-A68A302B7882}" destId="{7E08C7A3-B41B-4384-ABF4-625814CCB651}" srcOrd="0" destOrd="0" presId="urn:microsoft.com/office/officeart/2005/8/layout/hList1"/>
    <dgm:cxn modelId="{4C07ACD8-E923-41E3-B4EE-A6FAD1442260}" type="presOf" srcId="{9663AF62-C8EE-492C-94B6-D0938B422D1B}" destId="{F1CCA016-280E-4A3A-85A0-3529C2BC4F25}" srcOrd="0" destOrd="0" presId="urn:microsoft.com/office/officeart/2005/8/layout/hList1"/>
    <dgm:cxn modelId="{22729D47-5DCA-4121-8928-00420C54E729}" type="presOf" srcId="{B94BB9AE-7F78-420C-AF8C-A2A439753089}" destId="{8EBE85AD-98C8-4480-8720-AC637C21296C}" srcOrd="0" destOrd="0" presId="urn:microsoft.com/office/officeart/2005/8/layout/hList1"/>
    <dgm:cxn modelId="{B6DA797F-F587-4060-9C07-794BAF31FD6E}" type="presOf" srcId="{FB460C46-E25E-41EE-905A-796F619ECEC4}" destId="{96D4422D-B199-4D56-9575-AA7EE52A4AFD}" srcOrd="0" destOrd="1" presId="urn:microsoft.com/office/officeart/2005/8/layout/hList1"/>
    <dgm:cxn modelId="{3B55C0D0-9BDA-4986-AE0C-23548F7804D8}" type="presOf" srcId="{8992F3D4-6386-4F69-A29B-53A12D2066DE}" destId="{1897219E-76E5-48B9-98FF-50D39280CFB3}" srcOrd="0" destOrd="0" presId="urn:microsoft.com/office/officeart/2005/8/layout/hList1"/>
    <dgm:cxn modelId="{A4D74CFE-2A31-4A48-B997-E423D81F776E}" type="presOf" srcId="{371F070A-5793-4D66-AAAF-5D61F93FDB4F}" destId="{5CD58FA0-BD34-471D-BB16-37D80600C109}" srcOrd="0" destOrd="0" presId="urn:microsoft.com/office/officeart/2005/8/layout/hList1"/>
    <dgm:cxn modelId="{C217DF60-C813-455D-9B85-01395BF87E4B}" srcId="{9663AF62-C8EE-492C-94B6-D0938B422D1B}" destId="{FB460C46-E25E-41EE-905A-796F619ECEC4}" srcOrd="1" destOrd="0" parTransId="{F3C1CC4B-0C86-450C-A5F0-C960B8D40CA0}" sibTransId="{93676853-5289-43BE-BB63-144A333604B0}"/>
    <dgm:cxn modelId="{89C38847-A902-4C94-A7D9-8933E308EB65}" type="presOf" srcId="{2792CF6A-DAD3-4F71-BA7A-8CED24222C1D}" destId="{4404FDE5-1B30-4869-B4F5-8EA1B036D0CF}" srcOrd="0" destOrd="0" presId="urn:microsoft.com/office/officeart/2005/8/layout/hList1"/>
    <dgm:cxn modelId="{42F8E973-EA1C-48CB-9AD8-F602DADEB8AB}" type="presParOf" srcId="{5CD58FA0-BD34-471D-BB16-37D80600C109}" destId="{03D9FD8D-65BA-43EC-BAF8-0EB60DB2E80E}" srcOrd="0" destOrd="0" presId="urn:microsoft.com/office/officeart/2005/8/layout/hList1"/>
    <dgm:cxn modelId="{09FF008B-C198-4E89-9D5A-55F57170DF10}" type="presParOf" srcId="{03D9FD8D-65BA-43EC-BAF8-0EB60DB2E80E}" destId="{7E08C7A3-B41B-4384-ABF4-625814CCB651}" srcOrd="0" destOrd="0" presId="urn:microsoft.com/office/officeart/2005/8/layout/hList1"/>
    <dgm:cxn modelId="{BB98411C-C988-463E-87E3-91D49C5FC517}" type="presParOf" srcId="{03D9FD8D-65BA-43EC-BAF8-0EB60DB2E80E}" destId="{4404FDE5-1B30-4869-B4F5-8EA1B036D0CF}" srcOrd="1" destOrd="0" presId="urn:microsoft.com/office/officeart/2005/8/layout/hList1"/>
    <dgm:cxn modelId="{FBCE00F2-C146-4134-9EBE-A42D4F36F2AF}" type="presParOf" srcId="{5CD58FA0-BD34-471D-BB16-37D80600C109}" destId="{5C56263A-D4E5-424F-8B8E-1539114A81B3}" srcOrd="1" destOrd="0" presId="urn:microsoft.com/office/officeart/2005/8/layout/hList1"/>
    <dgm:cxn modelId="{E5027356-1582-4375-9111-894E84FBB57C}" type="presParOf" srcId="{5CD58FA0-BD34-471D-BB16-37D80600C109}" destId="{E5E30BB6-CCF9-4936-B354-7AC11C8AFB7C}" srcOrd="2" destOrd="0" presId="urn:microsoft.com/office/officeart/2005/8/layout/hList1"/>
    <dgm:cxn modelId="{3E40867E-68CA-41E3-88CA-96662CEB5DED}" type="presParOf" srcId="{E5E30BB6-CCF9-4936-B354-7AC11C8AFB7C}" destId="{1897219E-76E5-48B9-98FF-50D39280CFB3}" srcOrd="0" destOrd="0" presId="urn:microsoft.com/office/officeart/2005/8/layout/hList1"/>
    <dgm:cxn modelId="{2D719057-80C6-44F0-9964-589781FCCBC9}" type="presParOf" srcId="{E5E30BB6-CCF9-4936-B354-7AC11C8AFB7C}" destId="{8EBE85AD-98C8-4480-8720-AC637C21296C}" srcOrd="1" destOrd="0" presId="urn:microsoft.com/office/officeart/2005/8/layout/hList1"/>
    <dgm:cxn modelId="{775B898D-397D-49FA-BD97-ABB452958937}" type="presParOf" srcId="{5CD58FA0-BD34-471D-BB16-37D80600C109}" destId="{3D440929-EBF7-4AC8-B7A3-34211BD93D31}" srcOrd="3" destOrd="0" presId="urn:microsoft.com/office/officeart/2005/8/layout/hList1"/>
    <dgm:cxn modelId="{817F2989-0B1A-4009-B64C-5C911CE95007}" type="presParOf" srcId="{5CD58FA0-BD34-471D-BB16-37D80600C109}" destId="{64D35812-7114-4C28-AC7C-3E18B4988DDE}" srcOrd="4" destOrd="0" presId="urn:microsoft.com/office/officeart/2005/8/layout/hList1"/>
    <dgm:cxn modelId="{B8B0CA2D-8F7F-474E-9690-A4B7559F9B3D}" type="presParOf" srcId="{64D35812-7114-4C28-AC7C-3E18B4988DDE}" destId="{F1CCA016-280E-4A3A-85A0-3529C2BC4F25}" srcOrd="0" destOrd="0" presId="urn:microsoft.com/office/officeart/2005/8/layout/hList1"/>
    <dgm:cxn modelId="{8AD7F1DB-B97C-4D39-B0E3-22805B72FB9B}" type="presParOf" srcId="{64D35812-7114-4C28-AC7C-3E18B4988DDE}" destId="{96D4422D-B199-4D56-9575-AA7EE52A4A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AF143-AB6C-444F-B57F-3A3D7EA4423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1070BC63-F6C6-4552-A82F-3C12DAAF596F}">
      <dgm:prSet phldrT="[Text]"/>
      <dgm:spPr/>
      <dgm:t>
        <a:bodyPr/>
        <a:lstStyle/>
        <a:p>
          <a:r>
            <a:rPr lang="en-US" dirty="0" smtClean="0"/>
            <a:t>9,000</a:t>
          </a:r>
          <a:endParaRPr lang="en-US" dirty="0"/>
        </a:p>
      </dgm:t>
    </dgm:pt>
    <dgm:pt modelId="{148491D4-BAF6-4CB0-B982-84AA246BC909}" type="parTrans" cxnId="{B2F2BDD7-6AAF-4878-A7FE-9FABA782BAD9}">
      <dgm:prSet/>
      <dgm:spPr/>
      <dgm:t>
        <a:bodyPr/>
        <a:lstStyle/>
        <a:p>
          <a:endParaRPr lang="en-US"/>
        </a:p>
      </dgm:t>
    </dgm:pt>
    <dgm:pt modelId="{62EA917F-E591-4FDD-97B0-AFED97AB8D00}" type="sibTrans" cxnId="{B2F2BDD7-6AAF-4878-A7FE-9FABA782BAD9}">
      <dgm:prSet/>
      <dgm:spPr/>
      <dgm:t>
        <a:bodyPr/>
        <a:lstStyle/>
        <a:p>
          <a:endParaRPr lang="en-US"/>
        </a:p>
      </dgm:t>
    </dgm:pt>
    <dgm:pt modelId="{BE8E6FDC-FB8F-4062-B6B3-DCC60D6F3ABB}">
      <dgm:prSet phldrT="[Text]"/>
      <dgm:spPr/>
      <dgm:t>
        <a:bodyPr/>
        <a:lstStyle/>
        <a:p>
          <a:r>
            <a:rPr lang="en-US" dirty="0" smtClean="0"/>
            <a:t>7,700</a:t>
          </a:r>
          <a:endParaRPr lang="en-US" dirty="0"/>
        </a:p>
      </dgm:t>
    </dgm:pt>
    <dgm:pt modelId="{40F72DD3-6948-430B-B492-8DAB0C8FA80C}" type="parTrans" cxnId="{58E0176D-43BF-4C3D-9588-93243D116EBD}">
      <dgm:prSet/>
      <dgm:spPr/>
      <dgm:t>
        <a:bodyPr/>
        <a:lstStyle/>
        <a:p>
          <a:endParaRPr lang="en-US"/>
        </a:p>
      </dgm:t>
    </dgm:pt>
    <dgm:pt modelId="{E0621A98-862C-4A3C-8053-65696B9C2639}" type="sibTrans" cxnId="{58E0176D-43BF-4C3D-9588-93243D116EBD}">
      <dgm:prSet/>
      <dgm:spPr/>
      <dgm:t>
        <a:bodyPr/>
        <a:lstStyle/>
        <a:p>
          <a:endParaRPr lang="en-US"/>
        </a:p>
      </dgm:t>
    </dgm:pt>
    <dgm:pt modelId="{D0B344B2-5BF2-402D-94F5-651170274B4E}">
      <dgm:prSet phldrT="[Text]"/>
      <dgm:spPr/>
      <dgm:t>
        <a:bodyPr/>
        <a:lstStyle/>
        <a:p>
          <a:r>
            <a:rPr lang="en-US" dirty="0" smtClean="0"/>
            <a:t>800</a:t>
          </a:r>
          <a:endParaRPr lang="en-US" dirty="0"/>
        </a:p>
      </dgm:t>
    </dgm:pt>
    <dgm:pt modelId="{77EB779A-EA29-4DA5-AA67-F4EAD9473016}" type="parTrans" cxnId="{179DF9AA-D960-4D7D-A16B-B05C6B54156B}">
      <dgm:prSet/>
      <dgm:spPr/>
      <dgm:t>
        <a:bodyPr/>
        <a:lstStyle/>
        <a:p>
          <a:endParaRPr lang="en-US"/>
        </a:p>
      </dgm:t>
    </dgm:pt>
    <dgm:pt modelId="{1700D7ED-2817-4A4F-9E61-C7C3C24AFD2D}" type="sibTrans" cxnId="{179DF9AA-D960-4D7D-A16B-B05C6B54156B}">
      <dgm:prSet/>
      <dgm:spPr/>
      <dgm:t>
        <a:bodyPr/>
        <a:lstStyle/>
        <a:p>
          <a:endParaRPr lang="en-US"/>
        </a:p>
      </dgm:t>
    </dgm:pt>
    <dgm:pt modelId="{13AE8982-1C1C-44B0-9155-6E2D026DB2D0}">
      <dgm:prSet phldrT="[Text]"/>
      <dgm:spPr/>
      <dgm:t>
        <a:bodyPr/>
        <a:lstStyle/>
        <a:p>
          <a:r>
            <a:rPr lang="en-US" smtClean="0"/>
            <a:t>15,000</a:t>
          </a:r>
          <a:endParaRPr lang="en-US"/>
        </a:p>
      </dgm:t>
    </dgm:pt>
    <dgm:pt modelId="{EA009C90-2B2A-4A68-8624-D6D02EAC6BCE}" type="parTrans" cxnId="{A88148CA-C899-4B53-8B2D-97851D5A2015}">
      <dgm:prSet/>
      <dgm:spPr/>
      <dgm:t>
        <a:bodyPr/>
        <a:lstStyle/>
        <a:p>
          <a:endParaRPr lang="en-US"/>
        </a:p>
      </dgm:t>
    </dgm:pt>
    <dgm:pt modelId="{331EE4FE-12A4-4AD8-BDAF-F5DBC6BB4DD7}" type="sibTrans" cxnId="{A88148CA-C899-4B53-8B2D-97851D5A2015}">
      <dgm:prSet/>
      <dgm:spPr/>
      <dgm:t>
        <a:bodyPr/>
        <a:lstStyle/>
        <a:p>
          <a:endParaRPr lang="en-US"/>
        </a:p>
      </dgm:t>
    </dgm:pt>
    <dgm:pt modelId="{7C3B2460-1466-493F-A49E-BD8B216A5F0E}" type="pres">
      <dgm:prSet presAssocID="{B7BAF143-AB6C-444F-B57F-3A3D7EA4423C}" presName="Name0" presStyleCnt="0">
        <dgm:presLayoutVars>
          <dgm:dir/>
          <dgm:resizeHandles val="exact"/>
        </dgm:presLayoutVars>
      </dgm:prSet>
      <dgm:spPr/>
      <dgm:t>
        <a:bodyPr/>
        <a:lstStyle/>
        <a:p>
          <a:endParaRPr lang="en-US"/>
        </a:p>
      </dgm:t>
    </dgm:pt>
    <dgm:pt modelId="{3CC8506B-947A-4EB0-9E13-65D75FCF39B2}" type="pres">
      <dgm:prSet presAssocID="{B7BAF143-AB6C-444F-B57F-3A3D7EA4423C}" presName="bkgdShp" presStyleLbl="alignAccFollowNode1" presStyleIdx="0" presStyleCnt="1"/>
      <dgm:spPr/>
    </dgm:pt>
    <dgm:pt modelId="{6B316B92-298B-421E-8AF5-5C6D6999E7A8}" type="pres">
      <dgm:prSet presAssocID="{B7BAF143-AB6C-444F-B57F-3A3D7EA4423C}" presName="linComp" presStyleCnt="0"/>
      <dgm:spPr/>
    </dgm:pt>
    <dgm:pt modelId="{81280AF2-0ED2-48DD-8F60-59C1F4D09155}" type="pres">
      <dgm:prSet presAssocID="{1070BC63-F6C6-4552-A82F-3C12DAAF596F}" presName="compNode" presStyleCnt="0"/>
      <dgm:spPr/>
    </dgm:pt>
    <dgm:pt modelId="{B67771BB-7804-48BB-8A0A-8BE30C36622B}" type="pres">
      <dgm:prSet presAssocID="{1070BC63-F6C6-4552-A82F-3C12DAAF596F}" presName="node" presStyleLbl="node1" presStyleIdx="0" presStyleCnt="4">
        <dgm:presLayoutVars>
          <dgm:bulletEnabled val="1"/>
        </dgm:presLayoutVars>
      </dgm:prSet>
      <dgm:spPr/>
      <dgm:t>
        <a:bodyPr/>
        <a:lstStyle/>
        <a:p>
          <a:endParaRPr lang="en-US"/>
        </a:p>
      </dgm:t>
    </dgm:pt>
    <dgm:pt modelId="{5A492AEE-4EE0-4CD5-8B33-551A846BD8BF}" type="pres">
      <dgm:prSet presAssocID="{1070BC63-F6C6-4552-A82F-3C12DAAF596F}" presName="invisiNode" presStyleLbl="node1" presStyleIdx="0" presStyleCnt="4"/>
      <dgm:spPr/>
    </dgm:pt>
    <dgm:pt modelId="{11F512BD-6883-45C3-B434-E46F016549C6}" type="pres">
      <dgm:prSet presAssocID="{1070BC63-F6C6-4552-A82F-3C12DAAF596F}" presName="imagNode" presStyleLbl="fgImgPlace1" presStyleIdx="0" presStyleCnt="4" custScaleX="61603" custScaleY="136363" custLinFactNeighborX="-1579" custLinFactNeighborY="-6236"/>
      <dgm:spPr>
        <a:blipFill rotWithShape="1">
          <a:blip xmlns:r="http://schemas.openxmlformats.org/officeDocument/2006/relationships" r:embed="rId1"/>
          <a:stretch>
            <a:fillRect/>
          </a:stretch>
        </a:blipFill>
      </dgm:spPr>
    </dgm:pt>
    <dgm:pt modelId="{1A56D267-70E2-4DC9-AA4A-3654DE207E0A}" type="pres">
      <dgm:prSet presAssocID="{62EA917F-E591-4FDD-97B0-AFED97AB8D00}" presName="sibTrans" presStyleLbl="sibTrans2D1" presStyleIdx="0" presStyleCnt="0"/>
      <dgm:spPr/>
      <dgm:t>
        <a:bodyPr/>
        <a:lstStyle/>
        <a:p>
          <a:endParaRPr lang="en-US"/>
        </a:p>
      </dgm:t>
    </dgm:pt>
    <dgm:pt modelId="{273D4A68-124F-42D3-9980-D369B9BA4B00}" type="pres">
      <dgm:prSet presAssocID="{BE8E6FDC-FB8F-4062-B6B3-DCC60D6F3ABB}" presName="compNode" presStyleCnt="0"/>
      <dgm:spPr/>
    </dgm:pt>
    <dgm:pt modelId="{E5087416-221C-461D-8AD7-03EED74EDD7E}" type="pres">
      <dgm:prSet presAssocID="{BE8E6FDC-FB8F-4062-B6B3-DCC60D6F3ABB}" presName="node" presStyleLbl="node1" presStyleIdx="1" presStyleCnt="4">
        <dgm:presLayoutVars>
          <dgm:bulletEnabled val="1"/>
        </dgm:presLayoutVars>
      </dgm:prSet>
      <dgm:spPr/>
      <dgm:t>
        <a:bodyPr/>
        <a:lstStyle/>
        <a:p>
          <a:endParaRPr lang="en-US"/>
        </a:p>
      </dgm:t>
    </dgm:pt>
    <dgm:pt modelId="{52914B4F-B9EE-4E24-B3C5-8DD6ADA1823A}" type="pres">
      <dgm:prSet presAssocID="{BE8E6FDC-FB8F-4062-B6B3-DCC60D6F3ABB}" presName="invisiNode" presStyleLbl="node1" presStyleIdx="1" presStyleCnt="4"/>
      <dgm:spPr/>
    </dgm:pt>
    <dgm:pt modelId="{31E60A6E-A872-4315-A53F-16A8A95E17EA}" type="pres">
      <dgm:prSet presAssocID="{BE8E6FDC-FB8F-4062-B6B3-DCC60D6F3ABB}" presName="imagNode" presStyleLbl="fgImgPlace1" presStyleIdx="1" presStyleCnt="4"/>
      <dgm:spPr/>
    </dgm:pt>
    <dgm:pt modelId="{199D6D74-9848-4189-8A5C-6F9B456E8442}" type="pres">
      <dgm:prSet presAssocID="{E0621A98-862C-4A3C-8053-65696B9C2639}" presName="sibTrans" presStyleLbl="sibTrans2D1" presStyleIdx="0" presStyleCnt="0"/>
      <dgm:spPr/>
      <dgm:t>
        <a:bodyPr/>
        <a:lstStyle/>
        <a:p>
          <a:endParaRPr lang="en-US"/>
        </a:p>
      </dgm:t>
    </dgm:pt>
    <dgm:pt modelId="{A915F6F1-E4EB-4E7F-B420-FAB97885CFA2}" type="pres">
      <dgm:prSet presAssocID="{D0B344B2-5BF2-402D-94F5-651170274B4E}" presName="compNode" presStyleCnt="0"/>
      <dgm:spPr/>
    </dgm:pt>
    <dgm:pt modelId="{1ADD1AF0-2E18-4E71-83B7-9851036AEAA3}" type="pres">
      <dgm:prSet presAssocID="{D0B344B2-5BF2-402D-94F5-651170274B4E}" presName="node" presStyleLbl="node1" presStyleIdx="2" presStyleCnt="4">
        <dgm:presLayoutVars>
          <dgm:bulletEnabled val="1"/>
        </dgm:presLayoutVars>
      </dgm:prSet>
      <dgm:spPr/>
      <dgm:t>
        <a:bodyPr/>
        <a:lstStyle/>
        <a:p>
          <a:endParaRPr lang="en-US"/>
        </a:p>
      </dgm:t>
    </dgm:pt>
    <dgm:pt modelId="{0C53C65C-43D3-4227-981C-F8B1FB371559}" type="pres">
      <dgm:prSet presAssocID="{D0B344B2-5BF2-402D-94F5-651170274B4E}" presName="invisiNode" presStyleLbl="node1" presStyleIdx="2" presStyleCnt="4"/>
      <dgm:spPr/>
    </dgm:pt>
    <dgm:pt modelId="{A738C354-6239-45CD-BE53-95902BD87349}" type="pres">
      <dgm:prSet presAssocID="{D0B344B2-5BF2-402D-94F5-651170274B4E}" presName="imagNode" presStyleLbl="fgImgPlace1" presStyleIdx="2" presStyleCnt="4" custScaleX="65760" custScaleY="84834"/>
      <dgm:spPr>
        <a:blipFill rotWithShape="1">
          <a:blip xmlns:r="http://schemas.openxmlformats.org/officeDocument/2006/relationships" r:embed="rId2"/>
          <a:stretch>
            <a:fillRect/>
          </a:stretch>
        </a:blipFill>
      </dgm:spPr>
      <dgm:t>
        <a:bodyPr/>
        <a:lstStyle/>
        <a:p>
          <a:endParaRPr lang="en-US"/>
        </a:p>
      </dgm:t>
    </dgm:pt>
    <dgm:pt modelId="{59B208D9-43FB-44A1-AE21-CACD3E4FAF22}" type="pres">
      <dgm:prSet presAssocID="{1700D7ED-2817-4A4F-9E61-C7C3C24AFD2D}" presName="sibTrans" presStyleLbl="sibTrans2D1" presStyleIdx="0" presStyleCnt="0"/>
      <dgm:spPr/>
      <dgm:t>
        <a:bodyPr/>
        <a:lstStyle/>
        <a:p>
          <a:endParaRPr lang="en-US"/>
        </a:p>
      </dgm:t>
    </dgm:pt>
    <dgm:pt modelId="{EF2396BD-F265-420B-8BDB-EBD811AFB7EC}" type="pres">
      <dgm:prSet presAssocID="{13AE8982-1C1C-44B0-9155-6E2D026DB2D0}" presName="compNode" presStyleCnt="0"/>
      <dgm:spPr/>
    </dgm:pt>
    <dgm:pt modelId="{0491F46F-1087-4872-A237-26889E84BF01}" type="pres">
      <dgm:prSet presAssocID="{13AE8982-1C1C-44B0-9155-6E2D026DB2D0}" presName="node" presStyleLbl="node1" presStyleIdx="3" presStyleCnt="4">
        <dgm:presLayoutVars>
          <dgm:bulletEnabled val="1"/>
        </dgm:presLayoutVars>
      </dgm:prSet>
      <dgm:spPr/>
      <dgm:t>
        <a:bodyPr/>
        <a:lstStyle/>
        <a:p>
          <a:endParaRPr lang="en-US"/>
        </a:p>
      </dgm:t>
    </dgm:pt>
    <dgm:pt modelId="{A8665759-E86A-49B3-803C-27897866F422}" type="pres">
      <dgm:prSet presAssocID="{13AE8982-1C1C-44B0-9155-6E2D026DB2D0}" presName="invisiNode" presStyleLbl="node1" presStyleIdx="3" presStyleCnt="4"/>
      <dgm:spPr/>
    </dgm:pt>
    <dgm:pt modelId="{327A407A-E2F4-4FAC-9F19-97E73C17917D}" type="pres">
      <dgm:prSet presAssocID="{13AE8982-1C1C-44B0-9155-6E2D026DB2D0}" presName="imagNode" presStyleLbl="fgImgPlace1" presStyleIdx="3" presStyleCnt="4"/>
      <dgm:spPr>
        <a:blipFill rotWithShape="1">
          <a:blip xmlns:r="http://schemas.openxmlformats.org/officeDocument/2006/relationships" r:embed="rId3"/>
          <a:stretch>
            <a:fillRect/>
          </a:stretch>
        </a:blipFill>
      </dgm:spPr>
    </dgm:pt>
  </dgm:ptLst>
  <dgm:cxnLst>
    <dgm:cxn modelId="{A88148CA-C899-4B53-8B2D-97851D5A2015}" srcId="{B7BAF143-AB6C-444F-B57F-3A3D7EA4423C}" destId="{13AE8982-1C1C-44B0-9155-6E2D026DB2D0}" srcOrd="3" destOrd="0" parTransId="{EA009C90-2B2A-4A68-8624-D6D02EAC6BCE}" sibTransId="{331EE4FE-12A4-4AD8-BDAF-F5DBC6BB4DD7}"/>
    <dgm:cxn modelId="{66E501D4-27B1-4E7C-B90A-7FBA023C9476}" type="presOf" srcId="{62EA917F-E591-4FDD-97B0-AFED97AB8D00}" destId="{1A56D267-70E2-4DC9-AA4A-3654DE207E0A}" srcOrd="0" destOrd="0" presId="urn:microsoft.com/office/officeart/2005/8/layout/pList2"/>
    <dgm:cxn modelId="{A4778EBE-37C8-4DBF-A2C7-57201AAB1E6D}" type="presOf" srcId="{B7BAF143-AB6C-444F-B57F-3A3D7EA4423C}" destId="{7C3B2460-1466-493F-A49E-BD8B216A5F0E}" srcOrd="0" destOrd="0" presId="urn:microsoft.com/office/officeart/2005/8/layout/pList2"/>
    <dgm:cxn modelId="{AC3B547E-E272-48BC-B528-08FB484AA90E}" type="presOf" srcId="{BE8E6FDC-FB8F-4062-B6B3-DCC60D6F3ABB}" destId="{E5087416-221C-461D-8AD7-03EED74EDD7E}" srcOrd="0" destOrd="0" presId="urn:microsoft.com/office/officeart/2005/8/layout/pList2"/>
    <dgm:cxn modelId="{B2F2BDD7-6AAF-4878-A7FE-9FABA782BAD9}" srcId="{B7BAF143-AB6C-444F-B57F-3A3D7EA4423C}" destId="{1070BC63-F6C6-4552-A82F-3C12DAAF596F}" srcOrd="0" destOrd="0" parTransId="{148491D4-BAF6-4CB0-B982-84AA246BC909}" sibTransId="{62EA917F-E591-4FDD-97B0-AFED97AB8D00}"/>
    <dgm:cxn modelId="{526AA722-5C75-47F6-970C-E7B1A82269DC}" type="presOf" srcId="{1070BC63-F6C6-4552-A82F-3C12DAAF596F}" destId="{B67771BB-7804-48BB-8A0A-8BE30C36622B}" srcOrd="0" destOrd="0" presId="urn:microsoft.com/office/officeart/2005/8/layout/pList2"/>
    <dgm:cxn modelId="{179DF9AA-D960-4D7D-A16B-B05C6B54156B}" srcId="{B7BAF143-AB6C-444F-B57F-3A3D7EA4423C}" destId="{D0B344B2-5BF2-402D-94F5-651170274B4E}" srcOrd="2" destOrd="0" parTransId="{77EB779A-EA29-4DA5-AA67-F4EAD9473016}" sibTransId="{1700D7ED-2817-4A4F-9E61-C7C3C24AFD2D}"/>
    <dgm:cxn modelId="{A3CCA2CE-A211-4035-8B00-B00EF2F05A59}" type="presOf" srcId="{D0B344B2-5BF2-402D-94F5-651170274B4E}" destId="{1ADD1AF0-2E18-4E71-83B7-9851036AEAA3}" srcOrd="0" destOrd="0" presId="urn:microsoft.com/office/officeart/2005/8/layout/pList2"/>
    <dgm:cxn modelId="{DC511461-3F8A-436D-920A-C33ED1AF4AC4}" type="presOf" srcId="{E0621A98-862C-4A3C-8053-65696B9C2639}" destId="{199D6D74-9848-4189-8A5C-6F9B456E8442}" srcOrd="0" destOrd="0" presId="urn:microsoft.com/office/officeart/2005/8/layout/pList2"/>
    <dgm:cxn modelId="{F0AADE5A-61F4-4B6A-8EB1-EC3F42A58D87}" type="presOf" srcId="{13AE8982-1C1C-44B0-9155-6E2D026DB2D0}" destId="{0491F46F-1087-4872-A237-26889E84BF01}" srcOrd="0" destOrd="0" presId="urn:microsoft.com/office/officeart/2005/8/layout/pList2"/>
    <dgm:cxn modelId="{58E0176D-43BF-4C3D-9588-93243D116EBD}" srcId="{B7BAF143-AB6C-444F-B57F-3A3D7EA4423C}" destId="{BE8E6FDC-FB8F-4062-B6B3-DCC60D6F3ABB}" srcOrd="1" destOrd="0" parTransId="{40F72DD3-6948-430B-B492-8DAB0C8FA80C}" sibTransId="{E0621A98-862C-4A3C-8053-65696B9C2639}"/>
    <dgm:cxn modelId="{5DFD3B40-85A7-4D12-A2FB-4C05F9444AEE}" type="presOf" srcId="{1700D7ED-2817-4A4F-9E61-C7C3C24AFD2D}" destId="{59B208D9-43FB-44A1-AE21-CACD3E4FAF22}" srcOrd="0" destOrd="0" presId="urn:microsoft.com/office/officeart/2005/8/layout/pList2"/>
    <dgm:cxn modelId="{1894E6D2-6B94-402E-898B-0A228062453A}" type="presParOf" srcId="{7C3B2460-1466-493F-A49E-BD8B216A5F0E}" destId="{3CC8506B-947A-4EB0-9E13-65D75FCF39B2}" srcOrd="0" destOrd="0" presId="urn:microsoft.com/office/officeart/2005/8/layout/pList2"/>
    <dgm:cxn modelId="{48C283B8-CC1B-48D4-8D50-EE9B96AE202F}" type="presParOf" srcId="{7C3B2460-1466-493F-A49E-BD8B216A5F0E}" destId="{6B316B92-298B-421E-8AF5-5C6D6999E7A8}" srcOrd="1" destOrd="0" presId="urn:microsoft.com/office/officeart/2005/8/layout/pList2"/>
    <dgm:cxn modelId="{9AF5FD5F-8037-486A-A059-7B9FF35B076D}" type="presParOf" srcId="{6B316B92-298B-421E-8AF5-5C6D6999E7A8}" destId="{81280AF2-0ED2-48DD-8F60-59C1F4D09155}" srcOrd="0" destOrd="0" presId="urn:microsoft.com/office/officeart/2005/8/layout/pList2"/>
    <dgm:cxn modelId="{BCC4C501-49B9-4593-BE77-5F108508816F}" type="presParOf" srcId="{81280AF2-0ED2-48DD-8F60-59C1F4D09155}" destId="{B67771BB-7804-48BB-8A0A-8BE30C36622B}" srcOrd="0" destOrd="0" presId="urn:microsoft.com/office/officeart/2005/8/layout/pList2"/>
    <dgm:cxn modelId="{AC420E7A-2C04-424D-B8EE-126EC4F16F1E}" type="presParOf" srcId="{81280AF2-0ED2-48DD-8F60-59C1F4D09155}" destId="{5A492AEE-4EE0-4CD5-8B33-551A846BD8BF}" srcOrd="1" destOrd="0" presId="urn:microsoft.com/office/officeart/2005/8/layout/pList2"/>
    <dgm:cxn modelId="{67A299AD-66A4-4646-9FA7-EA4A36DECA1A}" type="presParOf" srcId="{81280AF2-0ED2-48DD-8F60-59C1F4D09155}" destId="{11F512BD-6883-45C3-B434-E46F016549C6}" srcOrd="2" destOrd="0" presId="urn:microsoft.com/office/officeart/2005/8/layout/pList2"/>
    <dgm:cxn modelId="{49B3AEC6-D2D0-47F3-96AF-8ABC5A665844}" type="presParOf" srcId="{6B316B92-298B-421E-8AF5-5C6D6999E7A8}" destId="{1A56D267-70E2-4DC9-AA4A-3654DE207E0A}" srcOrd="1" destOrd="0" presId="urn:microsoft.com/office/officeart/2005/8/layout/pList2"/>
    <dgm:cxn modelId="{8CA542AB-294E-4F75-8212-DB829C9CFAAB}" type="presParOf" srcId="{6B316B92-298B-421E-8AF5-5C6D6999E7A8}" destId="{273D4A68-124F-42D3-9980-D369B9BA4B00}" srcOrd="2" destOrd="0" presId="urn:microsoft.com/office/officeart/2005/8/layout/pList2"/>
    <dgm:cxn modelId="{0E3BE74C-28C9-4AB3-9B19-98585CA35E18}" type="presParOf" srcId="{273D4A68-124F-42D3-9980-D369B9BA4B00}" destId="{E5087416-221C-461D-8AD7-03EED74EDD7E}" srcOrd="0" destOrd="0" presId="urn:microsoft.com/office/officeart/2005/8/layout/pList2"/>
    <dgm:cxn modelId="{7DCBCC1C-A032-4E2F-8BE4-429020EBF76F}" type="presParOf" srcId="{273D4A68-124F-42D3-9980-D369B9BA4B00}" destId="{52914B4F-B9EE-4E24-B3C5-8DD6ADA1823A}" srcOrd="1" destOrd="0" presId="urn:microsoft.com/office/officeart/2005/8/layout/pList2"/>
    <dgm:cxn modelId="{448A9150-1CDF-445B-94D6-E6410D4E145E}" type="presParOf" srcId="{273D4A68-124F-42D3-9980-D369B9BA4B00}" destId="{31E60A6E-A872-4315-A53F-16A8A95E17EA}" srcOrd="2" destOrd="0" presId="urn:microsoft.com/office/officeart/2005/8/layout/pList2"/>
    <dgm:cxn modelId="{C12EAD92-A50F-407D-AB72-AA77E1276527}" type="presParOf" srcId="{6B316B92-298B-421E-8AF5-5C6D6999E7A8}" destId="{199D6D74-9848-4189-8A5C-6F9B456E8442}" srcOrd="3" destOrd="0" presId="urn:microsoft.com/office/officeart/2005/8/layout/pList2"/>
    <dgm:cxn modelId="{A14C7FE7-3DBC-406C-B7B3-E51144BB2E67}" type="presParOf" srcId="{6B316B92-298B-421E-8AF5-5C6D6999E7A8}" destId="{A915F6F1-E4EB-4E7F-B420-FAB97885CFA2}" srcOrd="4" destOrd="0" presId="urn:microsoft.com/office/officeart/2005/8/layout/pList2"/>
    <dgm:cxn modelId="{3E7D091A-6724-4B84-AAFF-C84A328D83B4}" type="presParOf" srcId="{A915F6F1-E4EB-4E7F-B420-FAB97885CFA2}" destId="{1ADD1AF0-2E18-4E71-83B7-9851036AEAA3}" srcOrd="0" destOrd="0" presId="urn:microsoft.com/office/officeart/2005/8/layout/pList2"/>
    <dgm:cxn modelId="{0E256CC5-F7E8-4702-A1BA-CC8CC012CB3C}" type="presParOf" srcId="{A915F6F1-E4EB-4E7F-B420-FAB97885CFA2}" destId="{0C53C65C-43D3-4227-981C-F8B1FB371559}" srcOrd="1" destOrd="0" presId="urn:microsoft.com/office/officeart/2005/8/layout/pList2"/>
    <dgm:cxn modelId="{E867597C-4FDE-4B7D-B84A-6B45C1F08AB8}" type="presParOf" srcId="{A915F6F1-E4EB-4E7F-B420-FAB97885CFA2}" destId="{A738C354-6239-45CD-BE53-95902BD87349}" srcOrd="2" destOrd="0" presId="urn:microsoft.com/office/officeart/2005/8/layout/pList2"/>
    <dgm:cxn modelId="{7022386F-CE02-44A4-A070-910DFB81870D}" type="presParOf" srcId="{6B316B92-298B-421E-8AF5-5C6D6999E7A8}" destId="{59B208D9-43FB-44A1-AE21-CACD3E4FAF22}" srcOrd="5" destOrd="0" presId="urn:microsoft.com/office/officeart/2005/8/layout/pList2"/>
    <dgm:cxn modelId="{4FA5E241-1CD1-4135-9617-D47353CB9AA2}" type="presParOf" srcId="{6B316B92-298B-421E-8AF5-5C6D6999E7A8}" destId="{EF2396BD-F265-420B-8BDB-EBD811AFB7EC}" srcOrd="6" destOrd="0" presId="urn:microsoft.com/office/officeart/2005/8/layout/pList2"/>
    <dgm:cxn modelId="{4DEA512F-DD47-45E8-B303-157441E2C3E0}" type="presParOf" srcId="{EF2396BD-F265-420B-8BDB-EBD811AFB7EC}" destId="{0491F46F-1087-4872-A237-26889E84BF01}" srcOrd="0" destOrd="0" presId="urn:microsoft.com/office/officeart/2005/8/layout/pList2"/>
    <dgm:cxn modelId="{A887F1C9-322D-4D2C-9DB7-707EA73CAA1F}" type="presParOf" srcId="{EF2396BD-F265-420B-8BDB-EBD811AFB7EC}" destId="{A8665759-E86A-49B3-803C-27897866F422}" srcOrd="1" destOrd="0" presId="urn:microsoft.com/office/officeart/2005/8/layout/pList2"/>
    <dgm:cxn modelId="{C8257DDD-8C5F-472C-A95E-DB155497AD09}" type="presParOf" srcId="{EF2396BD-F265-420B-8BDB-EBD811AFB7EC}" destId="{327A407A-E2F4-4FAC-9F19-97E73C17917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26701-3D63-46C7-8324-0537AA465BC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6DA93F75-6555-438B-BD50-9FB2B2257B41}">
      <dgm:prSet phldrT="[Text]"/>
      <dgm:spPr/>
      <dgm:t>
        <a:bodyPr/>
        <a:lstStyle/>
        <a:p>
          <a:r>
            <a:rPr lang="en-US" dirty="0" smtClean="0"/>
            <a:t>6</a:t>
          </a:r>
          <a:endParaRPr lang="en-US" dirty="0"/>
        </a:p>
      </dgm:t>
    </dgm:pt>
    <dgm:pt modelId="{5C8CBB42-41D5-4BEF-993A-88FE2C5075F6}" type="parTrans" cxnId="{58EBED78-6976-4595-A985-E192C00FFCA3}">
      <dgm:prSet/>
      <dgm:spPr/>
      <dgm:t>
        <a:bodyPr/>
        <a:lstStyle/>
        <a:p>
          <a:endParaRPr lang="en-US"/>
        </a:p>
      </dgm:t>
    </dgm:pt>
    <dgm:pt modelId="{4B1EA687-A6D3-4A5F-967C-788D0416FB19}" type="sibTrans" cxnId="{58EBED78-6976-4595-A985-E192C00FFCA3}">
      <dgm:prSet/>
      <dgm:spPr/>
      <dgm:t>
        <a:bodyPr/>
        <a:lstStyle/>
        <a:p>
          <a:endParaRPr lang="en-US"/>
        </a:p>
      </dgm:t>
    </dgm:pt>
    <dgm:pt modelId="{CB3A13EF-8513-46D4-8AAD-D4DA723D7F4F}">
      <dgm:prSet phldrT="[Text]"/>
      <dgm:spPr/>
      <dgm:t>
        <a:bodyPr/>
        <a:lstStyle/>
        <a:p>
          <a:r>
            <a:rPr lang="en-US" dirty="0" smtClean="0"/>
            <a:t>4</a:t>
          </a:r>
          <a:endParaRPr lang="en-US" dirty="0"/>
        </a:p>
      </dgm:t>
    </dgm:pt>
    <dgm:pt modelId="{A5ECA852-9798-4D6A-996C-E9C19C3FD59F}" type="parTrans" cxnId="{55B0AF1C-D86E-49BA-BDDE-F6C269DC72BB}">
      <dgm:prSet/>
      <dgm:spPr/>
      <dgm:t>
        <a:bodyPr/>
        <a:lstStyle/>
        <a:p>
          <a:endParaRPr lang="en-US"/>
        </a:p>
      </dgm:t>
    </dgm:pt>
    <dgm:pt modelId="{145E41D5-780B-4C0E-9AF6-0605FDB42D17}" type="sibTrans" cxnId="{55B0AF1C-D86E-49BA-BDDE-F6C269DC72BB}">
      <dgm:prSet/>
      <dgm:spPr/>
      <dgm:t>
        <a:bodyPr/>
        <a:lstStyle/>
        <a:p>
          <a:endParaRPr lang="en-US"/>
        </a:p>
      </dgm:t>
    </dgm:pt>
    <dgm:pt modelId="{3CE4D906-E9CE-4D22-ACFD-C87D70C44859}">
      <dgm:prSet phldrT="[Text]"/>
      <dgm:spPr/>
      <dgm:t>
        <a:bodyPr/>
        <a:lstStyle/>
        <a:p>
          <a:r>
            <a:rPr lang="en-US" dirty="0" smtClean="0"/>
            <a:t>8</a:t>
          </a:r>
          <a:endParaRPr lang="en-US" dirty="0"/>
        </a:p>
      </dgm:t>
    </dgm:pt>
    <dgm:pt modelId="{348CAC22-80D7-48FC-8904-F34BFE0C9862}" type="parTrans" cxnId="{BF350781-6676-4A41-9A6D-530BC3A1BC49}">
      <dgm:prSet/>
      <dgm:spPr/>
      <dgm:t>
        <a:bodyPr/>
        <a:lstStyle/>
        <a:p>
          <a:endParaRPr lang="en-US"/>
        </a:p>
      </dgm:t>
    </dgm:pt>
    <dgm:pt modelId="{E45E7C97-D413-4447-BF72-5B208762ED44}" type="sibTrans" cxnId="{BF350781-6676-4A41-9A6D-530BC3A1BC49}">
      <dgm:prSet/>
      <dgm:spPr/>
      <dgm:t>
        <a:bodyPr/>
        <a:lstStyle/>
        <a:p>
          <a:endParaRPr lang="en-US"/>
        </a:p>
      </dgm:t>
    </dgm:pt>
    <dgm:pt modelId="{911B588D-B855-4A41-B331-3CDF6028AF68}">
      <dgm:prSet phldrT="[Text]"/>
      <dgm:spPr/>
      <dgm:t>
        <a:bodyPr/>
        <a:lstStyle/>
        <a:p>
          <a:r>
            <a:rPr lang="en-US" dirty="0" smtClean="0"/>
            <a:t>3</a:t>
          </a:r>
          <a:endParaRPr lang="en-US" dirty="0"/>
        </a:p>
      </dgm:t>
    </dgm:pt>
    <dgm:pt modelId="{2D0C21B0-AAD0-4E72-B9E3-237037E87CA8}" type="parTrans" cxnId="{9DD912EF-EB42-4BEB-91C8-8C14C0BA073E}">
      <dgm:prSet/>
      <dgm:spPr/>
      <dgm:t>
        <a:bodyPr/>
        <a:lstStyle/>
        <a:p>
          <a:endParaRPr lang="en-US"/>
        </a:p>
      </dgm:t>
    </dgm:pt>
    <dgm:pt modelId="{EA4CB573-8682-4930-9354-A029E76491E4}" type="sibTrans" cxnId="{9DD912EF-EB42-4BEB-91C8-8C14C0BA073E}">
      <dgm:prSet/>
      <dgm:spPr/>
      <dgm:t>
        <a:bodyPr/>
        <a:lstStyle/>
        <a:p>
          <a:endParaRPr lang="en-US"/>
        </a:p>
      </dgm:t>
    </dgm:pt>
    <dgm:pt modelId="{20277F11-52C8-4B0E-B2CE-5407EF41CE43}">
      <dgm:prSet phldrT="[Text]"/>
      <dgm:spPr/>
      <dgm:t>
        <a:bodyPr/>
        <a:lstStyle/>
        <a:p>
          <a:r>
            <a:rPr lang="en-US" dirty="0" smtClean="0"/>
            <a:t>4</a:t>
          </a:r>
          <a:endParaRPr lang="en-US" dirty="0"/>
        </a:p>
      </dgm:t>
    </dgm:pt>
    <dgm:pt modelId="{9A864F33-F4DD-47C7-8F6A-235146E3D5DE}" type="parTrans" cxnId="{7C363E4D-C429-40D5-A98D-25FC8C8FD1BF}">
      <dgm:prSet/>
      <dgm:spPr/>
      <dgm:t>
        <a:bodyPr/>
        <a:lstStyle/>
        <a:p>
          <a:endParaRPr lang="en-US"/>
        </a:p>
      </dgm:t>
    </dgm:pt>
    <dgm:pt modelId="{F1E7DE8D-77C0-41B8-8562-A03ED8C6628E}" type="sibTrans" cxnId="{7C363E4D-C429-40D5-A98D-25FC8C8FD1BF}">
      <dgm:prSet/>
      <dgm:spPr/>
      <dgm:t>
        <a:bodyPr/>
        <a:lstStyle/>
        <a:p>
          <a:endParaRPr lang="en-US"/>
        </a:p>
      </dgm:t>
    </dgm:pt>
    <dgm:pt modelId="{F6D93CF7-8375-4704-87EF-65D2BD039464}">
      <dgm:prSet/>
      <dgm:spPr/>
      <dgm:t>
        <a:bodyPr/>
        <a:lstStyle/>
        <a:p>
          <a:r>
            <a:rPr lang="en-US" dirty="0" smtClean="0">
              <a:solidFill>
                <a:schemeClr val="accent5">
                  <a:lumMod val="50000"/>
                </a:schemeClr>
              </a:solidFill>
            </a:rPr>
            <a:t>Corporations</a:t>
          </a:r>
          <a:r>
            <a:rPr lang="en-US" dirty="0" smtClean="0"/>
            <a:t> </a:t>
          </a:r>
          <a:endParaRPr lang="en-US" dirty="0"/>
        </a:p>
      </dgm:t>
    </dgm:pt>
    <dgm:pt modelId="{824F8054-C53E-472D-BFB4-913C58582616}" type="parTrans" cxnId="{1EC36DBB-8D64-41A3-9441-DCABDB4BC121}">
      <dgm:prSet/>
      <dgm:spPr/>
      <dgm:t>
        <a:bodyPr/>
        <a:lstStyle/>
        <a:p>
          <a:endParaRPr lang="en-US"/>
        </a:p>
      </dgm:t>
    </dgm:pt>
    <dgm:pt modelId="{FAA1ADFD-0BFE-4568-AB06-CBFBD20A448E}" type="sibTrans" cxnId="{1EC36DBB-8D64-41A3-9441-DCABDB4BC121}">
      <dgm:prSet/>
      <dgm:spPr/>
      <dgm:t>
        <a:bodyPr/>
        <a:lstStyle/>
        <a:p>
          <a:endParaRPr lang="en-US"/>
        </a:p>
      </dgm:t>
    </dgm:pt>
    <dgm:pt modelId="{F22D0275-B9B6-47B4-AE6F-D89D5ACE8DAB}">
      <dgm:prSet/>
      <dgm:spPr/>
      <dgm:t>
        <a:bodyPr/>
        <a:lstStyle/>
        <a:p>
          <a:r>
            <a:rPr lang="en-US" dirty="0" smtClean="0">
              <a:solidFill>
                <a:schemeClr val="accent5">
                  <a:lumMod val="50000"/>
                </a:schemeClr>
              </a:solidFill>
            </a:rPr>
            <a:t>Foundations</a:t>
          </a:r>
          <a:endParaRPr lang="en-US" dirty="0">
            <a:solidFill>
              <a:schemeClr val="accent5">
                <a:lumMod val="50000"/>
              </a:schemeClr>
            </a:solidFill>
          </a:endParaRPr>
        </a:p>
      </dgm:t>
    </dgm:pt>
    <dgm:pt modelId="{63CB600E-3ED8-4994-AA6E-38A24C4ABEE2}" type="parTrans" cxnId="{9BCF785C-E43C-4096-B0F9-3F36B89DD7CC}">
      <dgm:prSet/>
      <dgm:spPr/>
      <dgm:t>
        <a:bodyPr/>
        <a:lstStyle/>
        <a:p>
          <a:endParaRPr lang="en-US"/>
        </a:p>
      </dgm:t>
    </dgm:pt>
    <dgm:pt modelId="{E28392DD-A009-47FA-B5D3-094341E19CFE}" type="sibTrans" cxnId="{9BCF785C-E43C-4096-B0F9-3F36B89DD7CC}">
      <dgm:prSet/>
      <dgm:spPr/>
      <dgm:t>
        <a:bodyPr/>
        <a:lstStyle/>
        <a:p>
          <a:endParaRPr lang="en-US"/>
        </a:p>
      </dgm:t>
    </dgm:pt>
    <dgm:pt modelId="{6071C276-5ADC-4BC8-ACF4-3BD767FDA7D3}">
      <dgm:prSet/>
      <dgm:spPr/>
      <dgm:t>
        <a:bodyPr/>
        <a:lstStyle/>
        <a:p>
          <a:r>
            <a:rPr lang="en-US" dirty="0" smtClean="0">
              <a:solidFill>
                <a:schemeClr val="accent5">
                  <a:lumMod val="50000"/>
                </a:schemeClr>
              </a:solidFill>
            </a:rPr>
            <a:t>Major Donors $1,000+</a:t>
          </a:r>
          <a:endParaRPr lang="en-US" dirty="0">
            <a:solidFill>
              <a:schemeClr val="accent5">
                <a:lumMod val="50000"/>
              </a:schemeClr>
            </a:solidFill>
          </a:endParaRPr>
        </a:p>
      </dgm:t>
    </dgm:pt>
    <dgm:pt modelId="{861CB6B2-1FD9-4AE4-82D8-1348C2DE4BC6}" type="parTrans" cxnId="{071C73EE-39B6-4455-928B-0C39F8570ABE}">
      <dgm:prSet/>
      <dgm:spPr/>
      <dgm:t>
        <a:bodyPr/>
        <a:lstStyle/>
        <a:p>
          <a:endParaRPr lang="en-US"/>
        </a:p>
      </dgm:t>
    </dgm:pt>
    <dgm:pt modelId="{C1B79E91-30A3-4551-9B8E-9E416D1C88BD}" type="sibTrans" cxnId="{071C73EE-39B6-4455-928B-0C39F8570ABE}">
      <dgm:prSet/>
      <dgm:spPr/>
      <dgm:t>
        <a:bodyPr/>
        <a:lstStyle/>
        <a:p>
          <a:endParaRPr lang="en-US"/>
        </a:p>
      </dgm:t>
    </dgm:pt>
    <dgm:pt modelId="{3B95CAED-1FDF-4E4A-9E61-8D5EB8AFAE79}">
      <dgm:prSet/>
      <dgm:spPr/>
      <dgm:t>
        <a:bodyPr/>
        <a:lstStyle/>
        <a:p>
          <a:r>
            <a:rPr lang="en-US" dirty="0" smtClean="0">
              <a:solidFill>
                <a:schemeClr val="accent5">
                  <a:lumMod val="50000"/>
                </a:schemeClr>
              </a:solidFill>
            </a:rPr>
            <a:t>Foundations</a:t>
          </a:r>
          <a:endParaRPr lang="en-US" dirty="0">
            <a:solidFill>
              <a:schemeClr val="accent5">
                <a:lumMod val="50000"/>
              </a:schemeClr>
            </a:solidFill>
          </a:endParaRPr>
        </a:p>
      </dgm:t>
    </dgm:pt>
    <dgm:pt modelId="{88516188-64EC-4ADA-BFC3-7BB49AB8FF41}" type="parTrans" cxnId="{32BFF75C-8002-49F7-A916-04EBEE03E828}">
      <dgm:prSet/>
      <dgm:spPr/>
      <dgm:t>
        <a:bodyPr/>
        <a:lstStyle/>
        <a:p>
          <a:endParaRPr lang="en-US"/>
        </a:p>
      </dgm:t>
    </dgm:pt>
    <dgm:pt modelId="{DFFBD6C7-D9DB-4691-AD53-2FC9B26CA8F5}" type="sibTrans" cxnId="{32BFF75C-8002-49F7-A916-04EBEE03E828}">
      <dgm:prSet/>
      <dgm:spPr/>
      <dgm:t>
        <a:bodyPr/>
        <a:lstStyle/>
        <a:p>
          <a:endParaRPr lang="en-US"/>
        </a:p>
      </dgm:t>
    </dgm:pt>
    <dgm:pt modelId="{17EA974C-BBF8-491E-8882-1594F584FC96}">
      <dgm:prSet/>
      <dgm:spPr/>
      <dgm:t>
        <a:bodyPr/>
        <a:lstStyle/>
        <a:p>
          <a:r>
            <a:rPr lang="en-US" dirty="0" smtClean="0">
              <a:solidFill>
                <a:schemeClr val="accent5">
                  <a:lumMod val="50000"/>
                </a:schemeClr>
              </a:solidFill>
            </a:rPr>
            <a:t>Corporations</a:t>
          </a:r>
          <a:endParaRPr lang="en-US" dirty="0">
            <a:solidFill>
              <a:schemeClr val="accent5">
                <a:lumMod val="50000"/>
              </a:schemeClr>
            </a:solidFill>
          </a:endParaRPr>
        </a:p>
      </dgm:t>
    </dgm:pt>
    <dgm:pt modelId="{DBCA4D43-6AE5-46B0-AE1A-49771EC34684}" type="parTrans" cxnId="{F2E9113D-337B-4BC6-B508-4F71B18D830C}">
      <dgm:prSet/>
      <dgm:spPr/>
      <dgm:t>
        <a:bodyPr/>
        <a:lstStyle/>
        <a:p>
          <a:endParaRPr lang="en-US"/>
        </a:p>
      </dgm:t>
    </dgm:pt>
    <dgm:pt modelId="{908433E0-A9F7-4511-8B12-D6C913EAF781}" type="sibTrans" cxnId="{F2E9113D-337B-4BC6-B508-4F71B18D830C}">
      <dgm:prSet/>
      <dgm:spPr/>
      <dgm:t>
        <a:bodyPr/>
        <a:lstStyle/>
        <a:p>
          <a:endParaRPr lang="en-US"/>
        </a:p>
      </dgm:t>
    </dgm:pt>
    <dgm:pt modelId="{ED7A4CD2-D8E3-42E8-B86D-2ADEA4096754}">
      <dgm:prSet phldrT="[Text]"/>
      <dgm:spPr/>
      <dgm:t>
        <a:bodyPr/>
        <a:lstStyle/>
        <a:p>
          <a:r>
            <a:rPr lang="en-US" dirty="0" smtClean="0"/>
            <a:t>14</a:t>
          </a:r>
          <a:endParaRPr lang="en-US" dirty="0"/>
        </a:p>
      </dgm:t>
    </dgm:pt>
    <dgm:pt modelId="{5EF6675E-1C5A-48A2-95F2-B14BCAFE26F3}" type="parTrans" cxnId="{5D7E0078-B79D-458C-85EC-18395C0B7849}">
      <dgm:prSet/>
      <dgm:spPr/>
      <dgm:t>
        <a:bodyPr/>
        <a:lstStyle/>
        <a:p>
          <a:endParaRPr lang="en-US"/>
        </a:p>
      </dgm:t>
    </dgm:pt>
    <dgm:pt modelId="{65DEA157-28D9-42D3-BDC5-FE116FF4F7CA}" type="sibTrans" cxnId="{5D7E0078-B79D-458C-85EC-18395C0B7849}">
      <dgm:prSet/>
      <dgm:spPr/>
      <dgm:t>
        <a:bodyPr/>
        <a:lstStyle/>
        <a:p>
          <a:endParaRPr lang="en-US"/>
        </a:p>
      </dgm:t>
    </dgm:pt>
    <dgm:pt modelId="{98B74B67-CBD9-47A5-A860-C7EBA51F61FC}">
      <dgm:prSet/>
      <dgm:spPr/>
      <dgm:t>
        <a:bodyPr/>
        <a:lstStyle/>
        <a:p>
          <a:r>
            <a:rPr lang="en-US" dirty="0" smtClean="0">
              <a:solidFill>
                <a:schemeClr val="accent5">
                  <a:lumMod val="50000"/>
                </a:schemeClr>
              </a:solidFill>
            </a:rPr>
            <a:t>Major Donors $1,000+</a:t>
          </a:r>
          <a:endParaRPr lang="en-US" dirty="0">
            <a:solidFill>
              <a:schemeClr val="accent5">
                <a:lumMod val="50000"/>
              </a:schemeClr>
            </a:solidFill>
          </a:endParaRPr>
        </a:p>
      </dgm:t>
    </dgm:pt>
    <dgm:pt modelId="{BE9EFEAE-3942-4A2A-AC28-4E7A3C9C33E4}" type="parTrans" cxnId="{85CD2EC1-4EB4-4729-8CDC-81C4F3EB84A3}">
      <dgm:prSet/>
      <dgm:spPr/>
      <dgm:t>
        <a:bodyPr/>
        <a:lstStyle/>
        <a:p>
          <a:endParaRPr lang="en-US"/>
        </a:p>
      </dgm:t>
    </dgm:pt>
    <dgm:pt modelId="{7DAB80FF-0CCC-454A-BE47-9F6133FC54B8}" type="sibTrans" cxnId="{85CD2EC1-4EB4-4729-8CDC-81C4F3EB84A3}">
      <dgm:prSet/>
      <dgm:spPr/>
      <dgm:t>
        <a:bodyPr/>
        <a:lstStyle/>
        <a:p>
          <a:endParaRPr lang="en-US"/>
        </a:p>
      </dgm:t>
    </dgm:pt>
    <dgm:pt modelId="{64D43522-2A13-4072-9A47-AB916271363C}" type="pres">
      <dgm:prSet presAssocID="{6DD26701-3D63-46C7-8324-0537AA465BCB}" presName="diagram" presStyleCnt="0">
        <dgm:presLayoutVars>
          <dgm:dir/>
          <dgm:animLvl val="lvl"/>
          <dgm:resizeHandles val="exact"/>
        </dgm:presLayoutVars>
      </dgm:prSet>
      <dgm:spPr/>
      <dgm:t>
        <a:bodyPr/>
        <a:lstStyle/>
        <a:p>
          <a:endParaRPr lang="en-US"/>
        </a:p>
      </dgm:t>
    </dgm:pt>
    <dgm:pt modelId="{23E9DA07-9D68-40B1-A516-8C751CCA755B}" type="pres">
      <dgm:prSet presAssocID="{6DA93F75-6555-438B-BD50-9FB2B2257B41}" presName="compNode" presStyleCnt="0"/>
      <dgm:spPr/>
      <dgm:t>
        <a:bodyPr/>
        <a:lstStyle/>
        <a:p>
          <a:endParaRPr lang="en-US"/>
        </a:p>
      </dgm:t>
    </dgm:pt>
    <dgm:pt modelId="{C568173F-BFE3-47E8-BFE6-8CF2747691C4}" type="pres">
      <dgm:prSet presAssocID="{6DA93F75-6555-438B-BD50-9FB2B2257B41}" presName="childRect" presStyleLbl="bgAcc1" presStyleIdx="0" presStyleCnt="6">
        <dgm:presLayoutVars>
          <dgm:bulletEnabled val="1"/>
        </dgm:presLayoutVars>
      </dgm:prSet>
      <dgm:spPr/>
      <dgm:t>
        <a:bodyPr/>
        <a:lstStyle/>
        <a:p>
          <a:endParaRPr lang="en-US"/>
        </a:p>
      </dgm:t>
    </dgm:pt>
    <dgm:pt modelId="{9FE3FDC0-65EC-4A3B-909C-0C6667ED8019}" type="pres">
      <dgm:prSet presAssocID="{6DA93F75-6555-438B-BD50-9FB2B2257B41}" presName="parentText" presStyleLbl="node1" presStyleIdx="0" presStyleCnt="0">
        <dgm:presLayoutVars>
          <dgm:chMax val="0"/>
          <dgm:bulletEnabled val="1"/>
        </dgm:presLayoutVars>
      </dgm:prSet>
      <dgm:spPr/>
      <dgm:t>
        <a:bodyPr/>
        <a:lstStyle/>
        <a:p>
          <a:endParaRPr lang="en-US"/>
        </a:p>
      </dgm:t>
    </dgm:pt>
    <dgm:pt modelId="{56550ED7-D725-4342-A819-07158D002775}" type="pres">
      <dgm:prSet presAssocID="{6DA93F75-6555-438B-BD50-9FB2B2257B41}" presName="parentRect" presStyleLbl="alignNode1" presStyleIdx="0" presStyleCnt="6"/>
      <dgm:spPr/>
      <dgm:t>
        <a:bodyPr/>
        <a:lstStyle/>
        <a:p>
          <a:endParaRPr lang="en-US"/>
        </a:p>
      </dgm:t>
    </dgm:pt>
    <dgm:pt modelId="{D1E85BE1-54A1-47F3-9272-9F6401E7CB9B}" type="pres">
      <dgm:prSet presAssocID="{6DA93F75-6555-438B-BD50-9FB2B2257B41}" presName="adorn" presStyleLbl="fgAccFollowNode1" presStyleIdx="0" presStyleCnt="6"/>
      <dgm:spPr/>
      <dgm:t>
        <a:bodyPr/>
        <a:lstStyle/>
        <a:p>
          <a:endParaRPr lang="en-US"/>
        </a:p>
      </dgm:t>
    </dgm:pt>
    <dgm:pt modelId="{8627CC08-91CC-41D7-9260-C1648F128693}" type="pres">
      <dgm:prSet presAssocID="{4B1EA687-A6D3-4A5F-967C-788D0416FB19}" presName="sibTrans" presStyleLbl="sibTrans2D1" presStyleIdx="0" presStyleCnt="0"/>
      <dgm:spPr/>
      <dgm:t>
        <a:bodyPr/>
        <a:lstStyle/>
        <a:p>
          <a:endParaRPr lang="en-US"/>
        </a:p>
      </dgm:t>
    </dgm:pt>
    <dgm:pt modelId="{60F2C1FB-4A89-4E16-A497-52932C3F8C3B}" type="pres">
      <dgm:prSet presAssocID="{CB3A13EF-8513-46D4-8AAD-D4DA723D7F4F}" presName="compNode" presStyleCnt="0"/>
      <dgm:spPr/>
      <dgm:t>
        <a:bodyPr/>
        <a:lstStyle/>
        <a:p>
          <a:endParaRPr lang="en-US"/>
        </a:p>
      </dgm:t>
    </dgm:pt>
    <dgm:pt modelId="{706C92D7-EC3D-4D14-A9AB-6711C2F36BBD}" type="pres">
      <dgm:prSet presAssocID="{CB3A13EF-8513-46D4-8AAD-D4DA723D7F4F}" presName="childRect" presStyleLbl="bgAcc1" presStyleIdx="1" presStyleCnt="6">
        <dgm:presLayoutVars>
          <dgm:bulletEnabled val="1"/>
        </dgm:presLayoutVars>
      </dgm:prSet>
      <dgm:spPr/>
      <dgm:t>
        <a:bodyPr/>
        <a:lstStyle/>
        <a:p>
          <a:endParaRPr lang="en-US"/>
        </a:p>
      </dgm:t>
    </dgm:pt>
    <dgm:pt modelId="{B8211627-6A2A-4A62-B693-32F2C0494BB0}" type="pres">
      <dgm:prSet presAssocID="{CB3A13EF-8513-46D4-8AAD-D4DA723D7F4F}" presName="parentText" presStyleLbl="node1" presStyleIdx="0" presStyleCnt="0">
        <dgm:presLayoutVars>
          <dgm:chMax val="0"/>
          <dgm:bulletEnabled val="1"/>
        </dgm:presLayoutVars>
      </dgm:prSet>
      <dgm:spPr/>
      <dgm:t>
        <a:bodyPr/>
        <a:lstStyle/>
        <a:p>
          <a:endParaRPr lang="en-US"/>
        </a:p>
      </dgm:t>
    </dgm:pt>
    <dgm:pt modelId="{6128135F-ECCA-475B-A32E-6EC6490BC464}" type="pres">
      <dgm:prSet presAssocID="{CB3A13EF-8513-46D4-8AAD-D4DA723D7F4F}" presName="parentRect" presStyleLbl="alignNode1" presStyleIdx="1" presStyleCnt="6"/>
      <dgm:spPr/>
      <dgm:t>
        <a:bodyPr/>
        <a:lstStyle/>
        <a:p>
          <a:endParaRPr lang="en-US"/>
        </a:p>
      </dgm:t>
    </dgm:pt>
    <dgm:pt modelId="{B813ECC6-E8F0-4B87-8D0C-5660BDE310EA}" type="pres">
      <dgm:prSet presAssocID="{CB3A13EF-8513-46D4-8AAD-D4DA723D7F4F}" presName="adorn" presStyleLbl="fgAccFollowNode1" presStyleIdx="1" presStyleCnt="6"/>
      <dgm:spPr/>
      <dgm:t>
        <a:bodyPr/>
        <a:lstStyle/>
        <a:p>
          <a:endParaRPr lang="en-US"/>
        </a:p>
      </dgm:t>
    </dgm:pt>
    <dgm:pt modelId="{531DD8B4-6144-4C15-B893-FBEAEBF41FEF}" type="pres">
      <dgm:prSet presAssocID="{145E41D5-780B-4C0E-9AF6-0605FDB42D17}" presName="sibTrans" presStyleLbl="sibTrans2D1" presStyleIdx="0" presStyleCnt="0"/>
      <dgm:spPr/>
      <dgm:t>
        <a:bodyPr/>
        <a:lstStyle/>
        <a:p>
          <a:endParaRPr lang="en-US"/>
        </a:p>
      </dgm:t>
    </dgm:pt>
    <dgm:pt modelId="{4FD7A436-3F38-48E7-9A15-0A54CD332E28}" type="pres">
      <dgm:prSet presAssocID="{3CE4D906-E9CE-4D22-ACFD-C87D70C44859}" presName="compNode" presStyleCnt="0"/>
      <dgm:spPr/>
      <dgm:t>
        <a:bodyPr/>
        <a:lstStyle/>
        <a:p>
          <a:endParaRPr lang="en-US"/>
        </a:p>
      </dgm:t>
    </dgm:pt>
    <dgm:pt modelId="{62745A8F-F3A7-4A41-B369-172B5D983D59}" type="pres">
      <dgm:prSet presAssocID="{3CE4D906-E9CE-4D22-ACFD-C87D70C44859}" presName="childRect" presStyleLbl="bgAcc1" presStyleIdx="2" presStyleCnt="6">
        <dgm:presLayoutVars>
          <dgm:bulletEnabled val="1"/>
        </dgm:presLayoutVars>
      </dgm:prSet>
      <dgm:spPr/>
      <dgm:t>
        <a:bodyPr/>
        <a:lstStyle/>
        <a:p>
          <a:endParaRPr lang="en-US"/>
        </a:p>
      </dgm:t>
    </dgm:pt>
    <dgm:pt modelId="{660BF9E0-9042-4985-8BAC-5799A1728463}" type="pres">
      <dgm:prSet presAssocID="{3CE4D906-E9CE-4D22-ACFD-C87D70C44859}" presName="parentText" presStyleLbl="node1" presStyleIdx="0" presStyleCnt="0">
        <dgm:presLayoutVars>
          <dgm:chMax val="0"/>
          <dgm:bulletEnabled val="1"/>
        </dgm:presLayoutVars>
      </dgm:prSet>
      <dgm:spPr/>
      <dgm:t>
        <a:bodyPr/>
        <a:lstStyle/>
        <a:p>
          <a:endParaRPr lang="en-US"/>
        </a:p>
      </dgm:t>
    </dgm:pt>
    <dgm:pt modelId="{CC45BCE0-5B9A-4DF5-AC41-069FE3BE2995}" type="pres">
      <dgm:prSet presAssocID="{3CE4D906-E9CE-4D22-ACFD-C87D70C44859}" presName="parentRect" presStyleLbl="alignNode1" presStyleIdx="2" presStyleCnt="6"/>
      <dgm:spPr/>
      <dgm:t>
        <a:bodyPr/>
        <a:lstStyle/>
        <a:p>
          <a:endParaRPr lang="en-US"/>
        </a:p>
      </dgm:t>
    </dgm:pt>
    <dgm:pt modelId="{4BDD64EE-8E3F-4C75-A718-CDF6D7849E20}" type="pres">
      <dgm:prSet presAssocID="{3CE4D906-E9CE-4D22-ACFD-C87D70C44859}" presName="adorn" presStyleLbl="fgAccFollowNode1" presStyleIdx="2" presStyleCnt="6"/>
      <dgm:spPr/>
      <dgm:t>
        <a:bodyPr/>
        <a:lstStyle/>
        <a:p>
          <a:endParaRPr lang="en-US"/>
        </a:p>
      </dgm:t>
    </dgm:pt>
    <dgm:pt modelId="{BC65EBEE-CAC3-43B2-A382-E1AFA11EC619}" type="pres">
      <dgm:prSet presAssocID="{E45E7C97-D413-4447-BF72-5B208762ED44}" presName="sibTrans" presStyleLbl="sibTrans2D1" presStyleIdx="0" presStyleCnt="0"/>
      <dgm:spPr/>
      <dgm:t>
        <a:bodyPr/>
        <a:lstStyle/>
        <a:p>
          <a:endParaRPr lang="en-US"/>
        </a:p>
      </dgm:t>
    </dgm:pt>
    <dgm:pt modelId="{EA25C7CE-2278-4E5C-8521-4D6509D99476}" type="pres">
      <dgm:prSet presAssocID="{911B588D-B855-4A41-B331-3CDF6028AF68}" presName="compNode" presStyleCnt="0"/>
      <dgm:spPr/>
      <dgm:t>
        <a:bodyPr/>
        <a:lstStyle/>
        <a:p>
          <a:endParaRPr lang="en-US"/>
        </a:p>
      </dgm:t>
    </dgm:pt>
    <dgm:pt modelId="{267548A2-B15E-4F89-9FF8-C8F8F4F95199}" type="pres">
      <dgm:prSet presAssocID="{911B588D-B855-4A41-B331-3CDF6028AF68}" presName="childRect" presStyleLbl="bgAcc1" presStyleIdx="3" presStyleCnt="6" custLinFactX="-30929" custLinFactY="75047" custLinFactNeighborX="-100000" custLinFactNeighborY="100000">
        <dgm:presLayoutVars>
          <dgm:bulletEnabled val="1"/>
        </dgm:presLayoutVars>
      </dgm:prSet>
      <dgm:spPr/>
      <dgm:t>
        <a:bodyPr/>
        <a:lstStyle/>
        <a:p>
          <a:endParaRPr lang="en-US"/>
        </a:p>
      </dgm:t>
    </dgm:pt>
    <dgm:pt modelId="{69C78189-1704-487F-B5F4-EA841798783C}" type="pres">
      <dgm:prSet presAssocID="{911B588D-B855-4A41-B331-3CDF6028AF68}" presName="parentText" presStyleLbl="node1" presStyleIdx="0" presStyleCnt="0">
        <dgm:presLayoutVars>
          <dgm:chMax val="0"/>
          <dgm:bulletEnabled val="1"/>
        </dgm:presLayoutVars>
      </dgm:prSet>
      <dgm:spPr/>
      <dgm:t>
        <a:bodyPr/>
        <a:lstStyle/>
        <a:p>
          <a:endParaRPr lang="en-US"/>
        </a:p>
      </dgm:t>
    </dgm:pt>
    <dgm:pt modelId="{0C77CE1E-19AA-4586-9532-0F35E0835E36}" type="pres">
      <dgm:prSet presAssocID="{911B588D-B855-4A41-B331-3CDF6028AF68}" presName="parentRect" presStyleLbl="alignNode1" presStyleIdx="3" presStyleCnt="6" custLinFactX="-30929" custLinFactY="200000" custLinFactNeighborX="-100000" custLinFactNeighborY="207087"/>
      <dgm:spPr/>
      <dgm:t>
        <a:bodyPr/>
        <a:lstStyle/>
        <a:p>
          <a:endParaRPr lang="en-US"/>
        </a:p>
      </dgm:t>
    </dgm:pt>
    <dgm:pt modelId="{D23843AE-08BE-46B7-983D-026BE151ECDF}" type="pres">
      <dgm:prSet presAssocID="{911B588D-B855-4A41-B331-3CDF6028AF68}" presName="adorn" presStyleLbl="fgAccFollowNode1" presStyleIdx="3" presStyleCnt="6" custLinFactX="-174084" custLinFactY="173340" custLinFactNeighborX="-200000" custLinFactNeighborY="200000"/>
      <dgm:spPr/>
      <dgm:t>
        <a:bodyPr/>
        <a:lstStyle/>
        <a:p>
          <a:endParaRPr lang="en-US"/>
        </a:p>
      </dgm:t>
    </dgm:pt>
    <dgm:pt modelId="{8455F534-CFDD-419F-8E76-621ED7D9A6CA}" type="pres">
      <dgm:prSet presAssocID="{EA4CB573-8682-4930-9354-A029E76491E4}" presName="sibTrans" presStyleLbl="sibTrans2D1" presStyleIdx="0" presStyleCnt="0"/>
      <dgm:spPr/>
      <dgm:t>
        <a:bodyPr/>
        <a:lstStyle/>
        <a:p>
          <a:endParaRPr lang="en-US"/>
        </a:p>
      </dgm:t>
    </dgm:pt>
    <dgm:pt modelId="{9938C4CD-A02E-4CD1-B70B-C75CB66FA775}" type="pres">
      <dgm:prSet presAssocID="{20277F11-52C8-4B0E-B2CE-5407EF41CE43}" presName="compNode" presStyleCnt="0"/>
      <dgm:spPr/>
      <dgm:t>
        <a:bodyPr/>
        <a:lstStyle/>
        <a:p>
          <a:endParaRPr lang="en-US"/>
        </a:p>
      </dgm:t>
    </dgm:pt>
    <dgm:pt modelId="{3F54D2EF-03B9-4C58-A338-C09FE12D5763}" type="pres">
      <dgm:prSet presAssocID="{20277F11-52C8-4B0E-B2CE-5407EF41CE43}" presName="childRect" presStyleLbl="bgAcc1" presStyleIdx="4" presStyleCnt="6" custLinFactNeighborX="-16417" custLinFactNeighborY="-1892">
        <dgm:presLayoutVars>
          <dgm:bulletEnabled val="1"/>
        </dgm:presLayoutVars>
      </dgm:prSet>
      <dgm:spPr/>
      <dgm:t>
        <a:bodyPr/>
        <a:lstStyle/>
        <a:p>
          <a:endParaRPr lang="en-US"/>
        </a:p>
      </dgm:t>
    </dgm:pt>
    <dgm:pt modelId="{6B05D1A1-7253-4E43-B267-255FF929F152}" type="pres">
      <dgm:prSet presAssocID="{20277F11-52C8-4B0E-B2CE-5407EF41CE43}" presName="parentText" presStyleLbl="node1" presStyleIdx="0" presStyleCnt="0">
        <dgm:presLayoutVars>
          <dgm:chMax val="0"/>
          <dgm:bulletEnabled val="1"/>
        </dgm:presLayoutVars>
      </dgm:prSet>
      <dgm:spPr/>
      <dgm:t>
        <a:bodyPr/>
        <a:lstStyle/>
        <a:p>
          <a:endParaRPr lang="en-US"/>
        </a:p>
      </dgm:t>
    </dgm:pt>
    <dgm:pt modelId="{FE836DB7-22AC-4D04-AB7E-8840B489159C}" type="pres">
      <dgm:prSet presAssocID="{20277F11-52C8-4B0E-B2CE-5407EF41CE43}" presName="parentRect" presStyleLbl="alignNode1" presStyleIdx="4" presStyleCnt="6" custLinFactNeighborX="-16417" custLinFactNeighborY="-4399"/>
      <dgm:spPr/>
      <dgm:t>
        <a:bodyPr/>
        <a:lstStyle/>
        <a:p>
          <a:endParaRPr lang="en-US"/>
        </a:p>
      </dgm:t>
    </dgm:pt>
    <dgm:pt modelId="{7011BEB9-0C8F-422D-8A09-B414D0FFA5A5}" type="pres">
      <dgm:prSet presAssocID="{20277F11-52C8-4B0E-B2CE-5407EF41CE43}" presName="adorn" presStyleLbl="fgAccFollowNode1" presStyleIdx="4" presStyleCnt="6" custLinFactNeighborX="-46906" custLinFactNeighborY="-4034"/>
      <dgm:spPr/>
      <dgm:t>
        <a:bodyPr/>
        <a:lstStyle/>
        <a:p>
          <a:endParaRPr lang="en-US"/>
        </a:p>
      </dgm:t>
    </dgm:pt>
    <dgm:pt modelId="{A471C9D4-603C-4645-94AF-CFB1CFD60291}" type="pres">
      <dgm:prSet presAssocID="{F1E7DE8D-77C0-41B8-8562-A03ED8C6628E}" presName="sibTrans" presStyleLbl="sibTrans2D1" presStyleIdx="0" presStyleCnt="0"/>
      <dgm:spPr/>
      <dgm:t>
        <a:bodyPr/>
        <a:lstStyle/>
        <a:p>
          <a:endParaRPr lang="en-US"/>
        </a:p>
      </dgm:t>
    </dgm:pt>
    <dgm:pt modelId="{06D449E8-C35F-4B07-BFD4-42D4C2EC401C}" type="pres">
      <dgm:prSet presAssocID="{ED7A4CD2-D8E3-42E8-B86D-2ADEA4096754}" presName="compNode" presStyleCnt="0"/>
      <dgm:spPr/>
    </dgm:pt>
    <dgm:pt modelId="{A5ED93E3-3DE3-4B77-9827-DE6E7161035B}" type="pres">
      <dgm:prSet presAssocID="{ED7A4CD2-D8E3-42E8-B86D-2ADEA4096754}" presName="childRect" presStyleLbl="bgAcc1" presStyleIdx="5" presStyleCnt="6" custLinFactX="3771" custLinFactNeighborX="100000" custLinFactNeighborY="-1892">
        <dgm:presLayoutVars>
          <dgm:bulletEnabled val="1"/>
        </dgm:presLayoutVars>
      </dgm:prSet>
      <dgm:spPr/>
      <dgm:t>
        <a:bodyPr/>
        <a:lstStyle/>
        <a:p>
          <a:endParaRPr lang="en-US"/>
        </a:p>
      </dgm:t>
    </dgm:pt>
    <dgm:pt modelId="{9A4722E3-587E-4304-BA2E-EEE151BD3D44}" type="pres">
      <dgm:prSet presAssocID="{ED7A4CD2-D8E3-42E8-B86D-2ADEA4096754}" presName="parentText" presStyleLbl="node1" presStyleIdx="0" presStyleCnt="0">
        <dgm:presLayoutVars>
          <dgm:chMax val="0"/>
          <dgm:bulletEnabled val="1"/>
        </dgm:presLayoutVars>
      </dgm:prSet>
      <dgm:spPr/>
      <dgm:t>
        <a:bodyPr/>
        <a:lstStyle/>
        <a:p>
          <a:endParaRPr lang="en-US"/>
        </a:p>
      </dgm:t>
    </dgm:pt>
    <dgm:pt modelId="{522549C1-12FE-4DC8-B031-1F54BF0695F5}" type="pres">
      <dgm:prSet presAssocID="{ED7A4CD2-D8E3-42E8-B86D-2ADEA4096754}" presName="parentRect" presStyleLbl="alignNode1" presStyleIdx="5" presStyleCnt="6" custLinFactX="3771" custLinFactNeighborX="100000" custLinFactNeighborY="-4400"/>
      <dgm:spPr/>
      <dgm:t>
        <a:bodyPr/>
        <a:lstStyle/>
        <a:p>
          <a:endParaRPr lang="en-US"/>
        </a:p>
      </dgm:t>
    </dgm:pt>
    <dgm:pt modelId="{B79EED26-693C-4895-BC0E-2B7C0D2F0B72}" type="pres">
      <dgm:prSet presAssocID="{ED7A4CD2-D8E3-42E8-B86D-2ADEA4096754}" presName="adorn" presStyleLbl="fgAccFollowNode1" presStyleIdx="5" presStyleCnt="6" custLinFactX="100000" custLinFactNeighborX="191565" custLinFactNeighborY="-18603"/>
      <dgm:spPr/>
    </dgm:pt>
  </dgm:ptLst>
  <dgm:cxnLst>
    <dgm:cxn modelId="{2BDC42A0-D28B-46D3-B2C2-670AE4C92B45}" type="presOf" srcId="{E45E7C97-D413-4447-BF72-5B208762ED44}" destId="{BC65EBEE-CAC3-43B2-A382-E1AFA11EC619}" srcOrd="0" destOrd="0" presId="urn:microsoft.com/office/officeart/2005/8/layout/bList2"/>
    <dgm:cxn modelId="{9351C20E-21E8-44AA-9DE8-927CDDD66C4B}" type="presOf" srcId="{EA4CB573-8682-4930-9354-A029E76491E4}" destId="{8455F534-CFDD-419F-8E76-621ED7D9A6CA}" srcOrd="0" destOrd="0" presId="urn:microsoft.com/office/officeart/2005/8/layout/bList2"/>
    <dgm:cxn modelId="{3FA9989B-93C9-41F3-A4C5-AFAE7CB04918}" type="presOf" srcId="{3CE4D906-E9CE-4D22-ACFD-C87D70C44859}" destId="{660BF9E0-9042-4985-8BAC-5799A1728463}" srcOrd="0" destOrd="0" presId="urn:microsoft.com/office/officeart/2005/8/layout/bList2"/>
    <dgm:cxn modelId="{85CD2EC1-4EB4-4729-8CDC-81C4F3EB84A3}" srcId="{ED7A4CD2-D8E3-42E8-B86D-2ADEA4096754}" destId="{98B74B67-CBD9-47A5-A860-C7EBA51F61FC}" srcOrd="0" destOrd="0" parTransId="{BE9EFEAE-3942-4A2A-AC28-4E7A3C9C33E4}" sibTransId="{7DAB80FF-0CCC-454A-BE47-9F6133FC54B8}"/>
    <dgm:cxn modelId="{32BFF75C-8002-49F7-A916-04EBEE03E828}" srcId="{20277F11-52C8-4B0E-B2CE-5407EF41CE43}" destId="{3B95CAED-1FDF-4E4A-9E61-8D5EB8AFAE79}" srcOrd="0" destOrd="0" parTransId="{88516188-64EC-4ADA-BFC3-7BB49AB8FF41}" sibTransId="{DFFBD6C7-D9DB-4691-AD53-2FC9B26CA8F5}"/>
    <dgm:cxn modelId="{BCFB3D68-4126-4E7C-9F11-790AEAD1C783}" type="presOf" srcId="{6DA93F75-6555-438B-BD50-9FB2B2257B41}" destId="{9FE3FDC0-65EC-4A3B-909C-0C6667ED8019}" srcOrd="0" destOrd="0" presId="urn:microsoft.com/office/officeart/2005/8/layout/bList2"/>
    <dgm:cxn modelId="{BF350781-6676-4A41-9A6D-530BC3A1BC49}" srcId="{6DD26701-3D63-46C7-8324-0537AA465BCB}" destId="{3CE4D906-E9CE-4D22-ACFD-C87D70C44859}" srcOrd="2" destOrd="0" parTransId="{348CAC22-80D7-48FC-8904-F34BFE0C9862}" sibTransId="{E45E7C97-D413-4447-BF72-5B208762ED44}"/>
    <dgm:cxn modelId="{99791E52-A065-4A71-8CE5-56705B9BC5CC}" type="presOf" srcId="{CB3A13EF-8513-46D4-8AAD-D4DA723D7F4F}" destId="{B8211627-6A2A-4A62-B693-32F2C0494BB0}" srcOrd="0" destOrd="0" presId="urn:microsoft.com/office/officeart/2005/8/layout/bList2"/>
    <dgm:cxn modelId="{534AF355-0CC7-457C-AAD8-04CF646F79A9}" type="presOf" srcId="{145E41D5-780B-4C0E-9AF6-0605FDB42D17}" destId="{531DD8B4-6144-4C15-B893-FBEAEBF41FEF}" srcOrd="0" destOrd="0" presId="urn:microsoft.com/office/officeart/2005/8/layout/bList2"/>
    <dgm:cxn modelId="{A177080A-32AD-4CBE-A3A8-EF63E803500F}" type="presOf" srcId="{ED7A4CD2-D8E3-42E8-B86D-2ADEA4096754}" destId="{522549C1-12FE-4DC8-B031-1F54BF0695F5}" srcOrd="1" destOrd="0" presId="urn:microsoft.com/office/officeart/2005/8/layout/bList2"/>
    <dgm:cxn modelId="{7C363E4D-C429-40D5-A98D-25FC8C8FD1BF}" srcId="{6DD26701-3D63-46C7-8324-0537AA465BCB}" destId="{20277F11-52C8-4B0E-B2CE-5407EF41CE43}" srcOrd="4" destOrd="0" parTransId="{9A864F33-F4DD-47C7-8F6A-235146E3D5DE}" sibTransId="{F1E7DE8D-77C0-41B8-8562-A03ED8C6628E}"/>
    <dgm:cxn modelId="{9BCF785C-E43C-4096-B0F9-3F36B89DD7CC}" srcId="{CB3A13EF-8513-46D4-8AAD-D4DA723D7F4F}" destId="{F22D0275-B9B6-47B4-AE6F-D89D5ACE8DAB}" srcOrd="0" destOrd="0" parTransId="{63CB600E-3ED8-4994-AA6E-38A24C4ABEE2}" sibTransId="{E28392DD-A009-47FA-B5D3-094341E19CFE}"/>
    <dgm:cxn modelId="{B0E08773-07C4-4913-A0BC-CFFB79EF3DA8}" type="presOf" srcId="{6DA93F75-6555-438B-BD50-9FB2B2257B41}" destId="{56550ED7-D725-4342-A819-07158D002775}" srcOrd="1" destOrd="0" presId="urn:microsoft.com/office/officeart/2005/8/layout/bList2"/>
    <dgm:cxn modelId="{9DD912EF-EB42-4BEB-91C8-8C14C0BA073E}" srcId="{6DD26701-3D63-46C7-8324-0537AA465BCB}" destId="{911B588D-B855-4A41-B331-3CDF6028AF68}" srcOrd="3" destOrd="0" parTransId="{2D0C21B0-AAD0-4E72-B9E3-237037E87CA8}" sibTransId="{EA4CB573-8682-4930-9354-A029E76491E4}"/>
    <dgm:cxn modelId="{C2C255D3-A292-403E-B9A8-EFD4EA2D09FF}" type="presOf" srcId="{3B95CAED-1FDF-4E4A-9E61-8D5EB8AFAE79}" destId="{3F54D2EF-03B9-4C58-A338-C09FE12D5763}" srcOrd="0" destOrd="0" presId="urn:microsoft.com/office/officeart/2005/8/layout/bList2"/>
    <dgm:cxn modelId="{55B0AF1C-D86E-49BA-BDDE-F6C269DC72BB}" srcId="{6DD26701-3D63-46C7-8324-0537AA465BCB}" destId="{CB3A13EF-8513-46D4-8AAD-D4DA723D7F4F}" srcOrd="1" destOrd="0" parTransId="{A5ECA852-9798-4D6A-996C-E9C19C3FD59F}" sibTransId="{145E41D5-780B-4C0E-9AF6-0605FDB42D17}"/>
    <dgm:cxn modelId="{58EBED78-6976-4595-A985-E192C00FFCA3}" srcId="{6DD26701-3D63-46C7-8324-0537AA465BCB}" destId="{6DA93F75-6555-438B-BD50-9FB2B2257B41}" srcOrd="0" destOrd="0" parTransId="{5C8CBB42-41D5-4BEF-993A-88FE2C5075F6}" sibTransId="{4B1EA687-A6D3-4A5F-967C-788D0416FB19}"/>
    <dgm:cxn modelId="{E8F17F13-E334-44A1-83A6-1B84D2CDCF20}" type="presOf" srcId="{F6D93CF7-8375-4704-87EF-65D2BD039464}" destId="{C568173F-BFE3-47E8-BFE6-8CF2747691C4}" srcOrd="0" destOrd="0" presId="urn:microsoft.com/office/officeart/2005/8/layout/bList2"/>
    <dgm:cxn modelId="{09B49F6C-A36A-4AF2-9515-56804283334F}" type="presOf" srcId="{F22D0275-B9B6-47B4-AE6F-D89D5ACE8DAB}" destId="{706C92D7-EC3D-4D14-A9AB-6711C2F36BBD}" srcOrd="0" destOrd="0" presId="urn:microsoft.com/office/officeart/2005/8/layout/bList2"/>
    <dgm:cxn modelId="{5D7E0078-B79D-458C-85EC-18395C0B7849}" srcId="{6DD26701-3D63-46C7-8324-0537AA465BCB}" destId="{ED7A4CD2-D8E3-42E8-B86D-2ADEA4096754}" srcOrd="5" destOrd="0" parTransId="{5EF6675E-1C5A-48A2-95F2-B14BCAFE26F3}" sibTransId="{65DEA157-28D9-42D3-BDC5-FE116FF4F7CA}"/>
    <dgm:cxn modelId="{1EC36DBB-8D64-41A3-9441-DCABDB4BC121}" srcId="{6DA93F75-6555-438B-BD50-9FB2B2257B41}" destId="{F6D93CF7-8375-4704-87EF-65D2BD039464}" srcOrd="0" destOrd="0" parTransId="{824F8054-C53E-472D-BFB4-913C58582616}" sibTransId="{FAA1ADFD-0BFE-4568-AB06-CBFBD20A448E}"/>
    <dgm:cxn modelId="{FCADD810-328C-450C-9320-EB8CDBB075D4}" type="presOf" srcId="{CB3A13EF-8513-46D4-8AAD-D4DA723D7F4F}" destId="{6128135F-ECCA-475B-A32E-6EC6490BC464}" srcOrd="1" destOrd="0" presId="urn:microsoft.com/office/officeart/2005/8/layout/bList2"/>
    <dgm:cxn modelId="{6239B46D-36BB-442A-81AB-9A6A5F3BA7B4}" type="presOf" srcId="{17EA974C-BBF8-491E-8882-1594F584FC96}" destId="{267548A2-B15E-4F89-9FF8-C8F8F4F95199}" srcOrd="0" destOrd="0" presId="urn:microsoft.com/office/officeart/2005/8/layout/bList2"/>
    <dgm:cxn modelId="{778851C9-F7A6-40FB-A1A4-3C7D9CB2D0F1}" type="presOf" srcId="{6DD26701-3D63-46C7-8324-0537AA465BCB}" destId="{64D43522-2A13-4072-9A47-AB916271363C}" srcOrd="0" destOrd="0" presId="urn:microsoft.com/office/officeart/2005/8/layout/bList2"/>
    <dgm:cxn modelId="{729DC72E-560F-4C58-B4C5-F92DAF2BAC44}" type="presOf" srcId="{4B1EA687-A6D3-4A5F-967C-788D0416FB19}" destId="{8627CC08-91CC-41D7-9260-C1648F128693}" srcOrd="0" destOrd="0" presId="urn:microsoft.com/office/officeart/2005/8/layout/bList2"/>
    <dgm:cxn modelId="{ABE43417-292C-4E4B-B43C-5C54795AC5C6}" type="presOf" srcId="{ED7A4CD2-D8E3-42E8-B86D-2ADEA4096754}" destId="{9A4722E3-587E-4304-BA2E-EEE151BD3D44}" srcOrd="0" destOrd="0" presId="urn:microsoft.com/office/officeart/2005/8/layout/bList2"/>
    <dgm:cxn modelId="{4237E85B-E074-4642-B871-09F5545454D0}" type="presOf" srcId="{911B588D-B855-4A41-B331-3CDF6028AF68}" destId="{69C78189-1704-487F-B5F4-EA841798783C}" srcOrd="0" destOrd="0" presId="urn:microsoft.com/office/officeart/2005/8/layout/bList2"/>
    <dgm:cxn modelId="{90121899-2078-4807-891E-64CC98D3ED1F}" type="presOf" srcId="{3CE4D906-E9CE-4D22-ACFD-C87D70C44859}" destId="{CC45BCE0-5B9A-4DF5-AC41-069FE3BE2995}" srcOrd="1" destOrd="0" presId="urn:microsoft.com/office/officeart/2005/8/layout/bList2"/>
    <dgm:cxn modelId="{071C73EE-39B6-4455-928B-0C39F8570ABE}" srcId="{3CE4D906-E9CE-4D22-ACFD-C87D70C44859}" destId="{6071C276-5ADC-4BC8-ACF4-3BD767FDA7D3}" srcOrd="0" destOrd="0" parTransId="{861CB6B2-1FD9-4AE4-82D8-1348C2DE4BC6}" sibTransId="{C1B79E91-30A3-4551-9B8E-9E416D1C88BD}"/>
    <dgm:cxn modelId="{4B673D03-A1CE-4A33-8FB2-E7C7218DB8F2}" type="presOf" srcId="{20277F11-52C8-4B0E-B2CE-5407EF41CE43}" destId="{6B05D1A1-7253-4E43-B267-255FF929F152}" srcOrd="0" destOrd="0" presId="urn:microsoft.com/office/officeart/2005/8/layout/bList2"/>
    <dgm:cxn modelId="{AC9C5F74-BC2C-4C68-930E-D3072BE23283}" type="presOf" srcId="{F1E7DE8D-77C0-41B8-8562-A03ED8C6628E}" destId="{A471C9D4-603C-4645-94AF-CFB1CFD60291}" srcOrd="0" destOrd="0" presId="urn:microsoft.com/office/officeart/2005/8/layout/bList2"/>
    <dgm:cxn modelId="{16681009-DF19-4B88-90C4-F019AC4814BB}" type="presOf" srcId="{98B74B67-CBD9-47A5-A860-C7EBA51F61FC}" destId="{A5ED93E3-3DE3-4B77-9827-DE6E7161035B}" srcOrd="0" destOrd="0" presId="urn:microsoft.com/office/officeart/2005/8/layout/bList2"/>
    <dgm:cxn modelId="{41C7B170-FC86-4195-9F8B-684D8A78A028}" type="presOf" srcId="{6071C276-5ADC-4BC8-ACF4-3BD767FDA7D3}" destId="{62745A8F-F3A7-4A41-B369-172B5D983D59}" srcOrd="0" destOrd="0" presId="urn:microsoft.com/office/officeart/2005/8/layout/bList2"/>
    <dgm:cxn modelId="{DD34D803-84C6-4BA3-B8D0-D4BE40A0BF16}" type="presOf" srcId="{20277F11-52C8-4B0E-B2CE-5407EF41CE43}" destId="{FE836DB7-22AC-4D04-AB7E-8840B489159C}" srcOrd="1" destOrd="0" presId="urn:microsoft.com/office/officeart/2005/8/layout/bList2"/>
    <dgm:cxn modelId="{46FF3104-6CE3-43F7-AA90-875A82606D1E}" type="presOf" srcId="{911B588D-B855-4A41-B331-3CDF6028AF68}" destId="{0C77CE1E-19AA-4586-9532-0F35E0835E36}" srcOrd="1" destOrd="0" presId="urn:microsoft.com/office/officeart/2005/8/layout/bList2"/>
    <dgm:cxn modelId="{F2E9113D-337B-4BC6-B508-4F71B18D830C}" srcId="{911B588D-B855-4A41-B331-3CDF6028AF68}" destId="{17EA974C-BBF8-491E-8882-1594F584FC96}" srcOrd="0" destOrd="0" parTransId="{DBCA4D43-6AE5-46B0-AE1A-49771EC34684}" sibTransId="{908433E0-A9F7-4511-8B12-D6C913EAF781}"/>
    <dgm:cxn modelId="{CBFB1F84-AFC4-4FEE-BA8F-DC646432B810}" type="presParOf" srcId="{64D43522-2A13-4072-9A47-AB916271363C}" destId="{23E9DA07-9D68-40B1-A516-8C751CCA755B}" srcOrd="0" destOrd="0" presId="urn:microsoft.com/office/officeart/2005/8/layout/bList2"/>
    <dgm:cxn modelId="{7F0C8163-4DA5-489D-8FCD-6651641D5319}" type="presParOf" srcId="{23E9DA07-9D68-40B1-A516-8C751CCA755B}" destId="{C568173F-BFE3-47E8-BFE6-8CF2747691C4}" srcOrd="0" destOrd="0" presId="urn:microsoft.com/office/officeart/2005/8/layout/bList2"/>
    <dgm:cxn modelId="{3D81AF37-565F-4A2F-9CC1-6A1AC68580DE}" type="presParOf" srcId="{23E9DA07-9D68-40B1-A516-8C751CCA755B}" destId="{9FE3FDC0-65EC-4A3B-909C-0C6667ED8019}" srcOrd="1" destOrd="0" presId="urn:microsoft.com/office/officeart/2005/8/layout/bList2"/>
    <dgm:cxn modelId="{28731829-8828-4A2D-B5C4-FE41F8014545}" type="presParOf" srcId="{23E9DA07-9D68-40B1-A516-8C751CCA755B}" destId="{56550ED7-D725-4342-A819-07158D002775}" srcOrd="2" destOrd="0" presId="urn:microsoft.com/office/officeart/2005/8/layout/bList2"/>
    <dgm:cxn modelId="{88E9C7FF-555A-441B-9716-540A45BA5E2F}" type="presParOf" srcId="{23E9DA07-9D68-40B1-A516-8C751CCA755B}" destId="{D1E85BE1-54A1-47F3-9272-9F6401E7CB9B}" srcOrd="3" destOrd="0" presId="urn:microsoft.com/office/officeart/2005/8/layout/bList2"/>
    <dgm:cxn modelId="{25E15094-67AB-4B46-BDB3-FFC447309AD6}" type="presParOf" srcId="{64D43522-2A13-4072-9A47-AB916271363C}" destId="{8627CC08-91CC-41D7-9260-C1648F128693}" srcOrd="1" destOrd="0" presId="urn:microsoft.com/office/officeart/2005/8/layout/bList2"/>
    <dgm:cxn modelId="{B43962CC-1446-4454-90D9-85252B7787D7}" type="presParOf" srcId="{64D43522-2A13-4072-9A47-AB916271363C}" destId="{60F2C1FB-4A89-4E16-A497-52932C3F8C3B}" srcOrd="2" destOrd="0" presId="urn:microsoft.com/office/officeart/2005/8/layout/bList2"/>
    <dgm:cxn modelId="{7C2A8C2C-0BE6-48C8-A6F0-B601F969EF52}" type="presParOf" srcId="{60F2C1FB-4A89-4E16-A497-52932C3F8C3B}" destId="{706C92D7-EC3D-4D14-A9AB-6711C2F36BBD}" srcOrd="0" destOrd="0" presId="urn:microsoft.com/office/officeart/2005/8/layout/bList2"/>
    <dgm:cxn modelId="{CB213F41-2893-453B-A887-B6A20F1A9319}" type="presParOf" srcId="{60F2C1FB-4A89-4E16-A497-52932C3F8C3B}" destId="{B8211627-6A2A-4A62-B693-32F2C0494BB0}" srcOrd="1" destOrd="0" presId="urn:microsoft.com/office/officeart/2005/8/layout/bList2"/>
    <dgm:cxn modelId="{874259B2-1957-44A1-A9D9-28A243A80276}" type="presParOf" srcId="{60F2C1FB-4A89-4E16-A497-52932C3F8C3B}" destId="{6128135F-ECCA-475B-A32E-6EC6490BC464}" srcOrd="2" destOrd="0" presId="urn:microsoft.com/office/officeart/2005/8/layout/bList2"/>
    <dgm:cxn modelId="{0DE94D80-0605-4EF5-A298-F999F896109A}" type="presParOf" srcId="{60F2C1FB-4A89-4E16-A497-52932C3F8C3B}" destId="{B813ECC6-E8F0-4B87-8D0C-5660BDE310EA}" srcOrd="3" destOrd="0" presId="urn:microsoft.com/office/officeart/2005/8/layout/bList2"/>
    <dgm:cxn modelId="{3318D55B-C91C-43F4-9846-5F09E1F24FA9}" type="presParOf" srcId="{64D43522-2A13-4072-9A47-AB916271363C}" destId="{531DD8B4-6144-4C15-B893-FBEAEBF41FEF}" srcOrd="3" destOrd="0" presId="urn:microsoft.com/office/officeart/2005/8/layout/bList2"/>
    <dgm:cxn modelId="{B3D370CF-21FF-4ED2-B169-397BA9ED99E0}" type="presParOf" srcId="{64D43522-2A13-4072-9A47-AB916271363C}" destId="{4FD7A436-3F38-48E7-9A15-0A54CD332E28}" srcOrd="4" destOrd="0" presId="urn:microsoft.com/office/officeart/2005/8/layout/bList2"/>
    <dgm:cxn modelId="{44BF188C-43BC-4CD0-860B-3736034527E4}" type="presParOf" srcId="{4FD7A436-3F38-48E7-9A15-0A54CD332E28}" destId="{62745A8F-F3A7-4A41-B369-172B5D983D59}" srcOrd="0" destOrd="0" presId="urn:microsoft.com/office/officeart/2005/8/layout/bList2"/>
    <dgm:cxn modelId="{916C8F19-9245-4EA9-AB73-F78858E665C4}" type="presParOf" srcId="{4FD7A436-3F38-48E7-9A15-0A54CD332E28}" destId="{660BF9E0-9042-4985-8BAC-5799A1728463}" srcOrd="1" destOrd="0" presId="urn:microsoft.com/office/officeart/2005/8/layout/bList2"/>
    <dgm:cxn modelId="{51E1949F-5393-4D00-8D35-3017E3E7F0B5}" type="presParOf" srcId="{4FD7A436-3F38-48E7-9A15-0A54CD332E28}" destId="{CC45BCE0-5B9A-4DF5-AC41-069FE3BE2995}" srcOrd="2" destOrd="0" presId="urn:microsoft.com/office/officeart/2005/8/layout/bList2"/>
    <dgm:cxn modelId="{24B8A09D-E4A2-4430-9C19-A8DDF2CCFC2D}" type="presParOf" srcId="{4FD7A436-3F38-48E7-9A15-0A54CD332E28}" destId="{4BDD64EE-8E3F-4C75-A718-CDF6D7849E20}" srcOrd="3" destOrd="0" presId="urn:microsoft.com/office/officeart/2005/8/layout/bList2"/>
    <dgm:cxn modelId="{80483E08-CDA0-4A0A-9983-8DAFA8008CE1}" type="presParOf" srcId="{64D43522-2A13-4072-9A47-AB916271363C}" destId="{BC65EBEE-CAC3-43B2-A382-E1AFA11EC619}" srcOrd="5" destOrd="0" presId="urn:microsoft.com/office/officeart/2005/8/layout/bList2"/>
    <dgm:cxn modelId="{56671389-6E2D-4CFE-9709-807F65B2F0E0}" type="presParOf" srcId="{64D43522-2A13-4072-9A47-AB916271363C}" destId="{EA25C7CE-2278-4E5C-8521-4D6509D99476}" srcOrd="6" destOrd="0" presId="urn:microsoft.com/office/officeart/2005/8/layout/bList2"/>
    <dgm:cxn modelId="{ECD70E92-FCAD-4A09-991B-E810A97B5354}" type="presParOf" srcId="{EA25C7CE-2278-4E5C-8521-4D6509D99476}" destId="{267548A2-B15E-4F89-9FF8-C8F8F4F95199}" srcOrd="0" destOrd="0" presId="urn:microsoft.com/office/officeart/2005/8/layout/bList2"/>
    <dgm:cxn modelId="{06386BD1-F69E-406C-845D-EA2C6C8A3557}" type="presParOf" srcId="{EA25C7CE-2278-4E5C-8521-4D6509D99476}" destId="{69C78189-1704-487F-B5F4-EA841798783C}" srcOrd="1" destOrd="0" presId="urn:microsoft.com/office/officeart/2005/8/layout/bList2"/>
    <dgm:cxn modelId="{C16BD853-8ADC-407D-912C-DB7FAE08CA30}" type="presParOf" srcId="{EA25C7CE-2278-4E5C-8521-4D6509D99476}" destId="{0C77CE1E-19AA-4586-9532-0F35E0835E36}" srcOrd="2" destOrd="0" presId="urn:microsoft.com/office/officeart/2005/8/layout/bList2"/>
    <dgm:cxn modelId="{F0298A90-1307-417A-AD31-CC1D2077048B}" type="presParOf" srcId="{EA25C7CE-2278-4E5C-8521-4D6509D99476}" destId="{D23843AE-08BE-46B7-983D-026BE151ECDF}" srcOrd="3" destOrd="0" presId="urn:microsoft.com/office/officeart/2005/8/layout/bList2"/>
    <dgm:cxn modelId="{EB3E944E-E384-4FAA-BF2B-072836D5FD57}" type="presParOf" srcId="{64D43522-2A13-4072-9A47-AB916271363C}" destId="{8455F534-CFDD-419F-8E76-621ED7D9A6CA}" srcOrd="7" destOrd="0" presId="urn:microsoft.com/office/officeart/2005/8/layout/bList2"/>
    <dgm:cxn modelId="{9BA8FBE9-33E3-4E06-9F89-156B3952A78D}" type="presParOf" srcId="{64D43522-2A13-4072-9A47-AB916271363C}" destId="{9938C4CD-A02E-4CD1-B70B-C75CB66FA775}" srcOrd="8" destOrd="0" presId="urn:microsoft.com/office/officeart/2005/8/layout/bList2"/>
    <dgm:cxn modelId="{0A83A50F-BAF0-4DC9-84BC-8B52CA8CA0C8}" type="presParOf" srcId="{9938C4CD-A02E-4CD1-B70B-C75CB66FA775}" destId="{3F54D2EF-03B9-4C58-A338-C09FE12D5763}" srcOrd="0" destOrd="0" presId="urn:microsoft.com/office/officeart/2005/8/layout/bList2"/>
    <dgm:cxn modelId="{2FC1FBC9-C460-4CB5-B74F-A8D8978F435C}" type="presParOf" srcId="{9938C4CD-A02E-4CD1-B70B-C75CB66FA775}" destId="{6B05D1A1-7253-4E43-B267-255FF929F152}" srcOrd="1" destOrd="0" presId="urn:microsoft.com/office/officeart/2005/8/layout/bList2"/>
    <dgm:cxn modelId="{FEBC15F2-73F3-4F4C-9A55-1B57B3E35BB5}" type="presParOf" srcId="{9938C4CD-A02E-4CD1-B70B-C75CB66FA775}" destId="{FE836DB7-22AC-4D04-AB7E-8840B489159C}" srcOrd="2" destOrd="0" presId="urn:microsoft.com/office/officeart/2005/8/layout/bList2"/>
    <dgm:cxn modelId="{CB32551A-8D16-4A6E-AD6B-48BA4A07C609}" type="presParOf" srcId="{9938C4CD-A02E-4CD1-B70B-C75CB66FA775}" destId="{7011BEB9-0C8F-422D-8A09-B414D0FFA5A5}" srcOrd="3" destOrd="0" presId="urn:microsoft.com/office/officeart/2005/8/layout/bList2"/>
    <dgm:cxn modelId="{719AE7EE-372D-46D1-AA99-1679D672CBE9}" type="presParOf" srcId="{64D43522-2A13-4072-9A47-AB916271363C}" destId="{A471C9D4-603C-4645-94AF-CFB1CFD60291}" srcOrd="9" destOrd="0" presId="urn:microsoft.com/office/officeart/2005/8/layout/bList2"/>
    <dgm:cxn modelId="{05DC8D40-1CC4-4F95-9B21-D81EA8E626DB}" type="presParOf" srcId="{64D43522-2A13-4072-9A47-AB916271363C}" destId="{06D449E8-C35F-4B07-BFD4-42D4C2EC401C}" srcOrd="10" destOrd="0" presId="urn:microsoft.com/office/officeart/2005/8/layout/bList2"/>
    <dgm:cxn modelId="{2384774B-3FEB-41AE-B4F1-F749BEC5C05A}" type="presParOf" srcId="{06D449E8-C35F-4B07-BFD4-42D4C2EC401C}" destId="{A5ED93E3-3DE3-4B77-9827-DE6E7161035B}" srcOrd="0" destOrd="0" presId="urn:microsoft.com/office/officeart/2005/8/layout/bList2"/>
    <dgm:cxn modelId="{CB509FD0-F37E-44CA-AD9E-6FB5B7EE9368}" type="presParOf" srcId="{06D449E8-C35F-4B07-BFD4-42D4C2EC401C}" destId="{9A4722E3-587E-4304-BA2E-EEE151BD3D44}" srcOrd="1" destOrd="0" presId="urn:microsoft.com/office/officeart/2005/8/layout/bList2"/>
    <dgm:cxn modelId="{C1F42051-97C9-4230-80B0-B5D93CF8A378}" type="presParOf" srcId="{06D449E8-C35F-4B07-BFD4-42D4C2EC401C}" destId="{522549C1-12FE-4DC8-B031-1F54BF0695F5}" srcOrd="2" destOrd="0" presId="urn:microsoft.com/office/officeart/2005/8/layout/bList2"/>
    <dgm:cxn modelId="{4EBE91ED-0822-4039-84C4-F0E27DB53B55}" type="presParOf" srcId="{06D449E8-C35F-4B07-BFD4-42D4C2EC401C}" destId="{B79EED26-693C-4895-BC0E-2B7C0D2F0B7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8C049D-EF50-4C05-A5C4-1A2FAAED93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1D2690-4200-466C-BB35-18447FAE317A}">
      <dgm:prSet phldrT="[Text]"/>
      <dgm:spPr/>
      <dgm:t>
        <a:bodyPr/>
        <a:lstStyle/>
        <a:p>
          <a:r>
            <a:rPr lang="en-US" dirty="0" smtClean="0"/>
            <a:t>Celebrate our illustrious past</a:t>
          </a:r>
          <a:endParaRPr lang="en-US" dirty="0"/>
        </a:p>
      </dgm:t>
    </dgm:pt>
    <dgm:pt modelId="{AB576089-2107-4417-802F-7B6C700771AE}" type="parTrans" cxnId="{F11A2E85-FF8A-49A2-A0B4-1E659FCA4254}">
      <dgm:prSet/>
      <dgm:spPr/>
      <dgm:t>
        <a:bodyPr/>
        <a:lstStyle/>
        <a:p>
          <a:endParaRPr lang="en-US"/>
        </a:p>
      </dgm:t>
    </dgm:pt>
    <dgm:pt modelId="{E25FA906-66E1-4706-963D-6119257BEE81}" type="sibTrans" cxnId="{F11A2E85-FF8A-49A2-A0B4-1E659FCA4254}">
      <dgm:prSet/>
      <dgm:spPr/>
      <dgm:t>
        <a:bodyPr/>
        <a:lstStyle/>
        <a:p>
          <a:endParaRPr lang="en-US"/>
        </a:p>
      </dgm:t>
    </dgm:pt>
    <dgm:pt modelId="{0B343BEB-BC0C-4967-9C28-0D0D818209C3}">
      <dgm:prSet phldrT="[Text]"/>
      <dgm:spPr/>
      <dgm:t>
        <a:bodyPr/>
        <a:lstStyle/>
        <a:p>
          <a:r>
            <a:rPr lang="en-US" dirty="0" smtClean="0"/>
            <a:t>Embrace a vision for the next 100 years</a:t>
          </a:r>
          <a:endParaRPr lang="en-US" dirty="0"/>
        </a:p>
      </dgm:t>
    </dgm:pt>
    <dgm:pt modelId="{EC059973-08B0-4DC9-AEE6-4DEF8B88222B}" type="parTrans" cxnId="{65FFFC0F-E7A5-4075-8FE0-42A9F40D9629}">
      <dgm:prSet/>
      <dgm:spPr/>
      <dgm:t>
        <a:bodyPr/>
        <a:lstStyle/>
        <a:p>
          <a:endParaRPr lang="en-US"/>
        </a:p>
      </dgm:t>
    </dgm:pt>
    <dgm:pt modelId="{766C6418-EFE7-45D2-AF69-3668C22F3A32}" type="sibTrans" cxnId="{65FFFC0F-E7A5-4075-8FE0-42A9F40D9629}">
      <dgm:prSet/>
      <dgm:spPr/>
      <dgm:t>
        <a:bodyPr/>
        <a:lstStyle/>
        <a:p>
          <a:endParaRPr lang="en-US"/>
        </a:p>
      </dgm:t>
    </dgm:pt>
    <dgm:pt modelId="{EE4DB323-F951-44A2-8CD5-D8CE6AE1413B}">
      <dgm:prSet phldrT="[Text]"/>
      <dgm:spPr/>
      <dgm:t>
        <a:bodyPr/>
        <a:lstStyle/>
        <a:p>
          <a:r>
            <a:rPr lang="en-US" dirty="0" smtClean="0"/>
            <a:t>Find fame, friends and funds</a:t>
          </a:r>
          <a:endParaRPr lang="en-US" dirty="0"/>
        </a:p>
      </dgm:t>
    </dgm:pt>
    <dgm:pt modelId="{90F5D4F7-8D9D-4A79-9690-D13DC4109FE9}" type="parTrans" cxnId="{048ABF1F-C03F-42DF-8011-F15C5DEB0E19}">
      <dgm:prSet/>
      <dgm:spPr/>
      <dgm:t>
        <a:bodyPr/>
        <a:lstStyle/>
        <a:p>
          <a:endParaRPr lang="en-US"/>
        </a:p>
      </dgm:t>
    </dgm:pt>
    <dgm:pt modelId="{92987FAC-8196-4952-A3F1-DA65BF500402}" type="sibTrans" cxnId="{048ABF1F-C03F-42DF-8011-F15C5DEB0E19}">
      <dgm:prSet/>
      <dgm:spPr/>
      <dgm:t>
        <a:bodyPr/>
        <a:lstStyle/>
        <a:p>
          <a:endParaRPr lang="en-US"/>
        </a:p>
      </dgm:t>
    </dgm:pt>
    <dgm:pt modelId="{91B0B0BF-1945-4A7A-A6B2-F68CD5DFAF63}" type="pres">
      <dgm:prSet presAssocID="{5A8C049D-EF50-4C05-A5C4-1A2FAAED93B1}" presName="linear" presStyleCnt="0">
        <dgm:presLayoutVars>
          <dgm:dir/>
          <dgm:animLvl val="lvl"/>
          <dgm:resizeHandles val="exact"/>
        </dgm:presLayoutVars>
      </dgm:prSet>
      <dgm:spPr/>
      <dgm:t>
        <a:bodyPr/>
        <a:lstStyle/>
        <a:p>
          <a:endParaRPr lang="en-US"/>
        </a:p>
      </dgm:t>
    </dgm:pt>
    <dgm:pt modelId="{9631D619-F8D3-42AE-B8D3-29E08C8E5913}" type="pres">
      <dgm:prSet presAssocID="{1D1D2690-4200-466C-BB35-18447FAE317A}" presName="parentLin" presStyleCnt="0"/>
      <dgm:spPr/>
    </dgm:pt>
    <dgm:pt modelId="{2F9EC5C5-FBA6-4993-9D98-1E3B6A30529E}" type="pres">
      <dgm:prSet presAssocID="{1D1D2690-4200-466C-BB35-18447FAE317A}" presName="parentLeftMargin" presStyleLbl="node1" presStyleIdx="0" presStyleCnt="3"/>
      <dgm:spPr/>
      <dgm:t>
        <a:bodyPr/>
        <a:lstStyle/>
        <a:p>
          <a:endParaRPr lang="en-US"/>
        </a:p>
      </dgm:t>
    </dgm:pt>
    <dgm:pt modelId="{8D7A7863-3DB4-4443-B4C7-F92BB50429B5}" type="pres">
      <dgm:prSet presAssocID="{1D1D2690-4200-466C-BB35-18447FAE317A}" presName="parentText" presStyleLbl="node1" presStyleIdx="0" presStyleCnt="3">
        <dgm:presLayoutVars>
          <dgm:chMax val="0"/>
          <dgm:bulletEnabled val="1"/>
        </dgm:presLayoutVars>
      </dgm:prSet>
      <dgm:spPr/>
      <dgm:t>
        <a:bodyPr/>
        <a:lstStyle/>
        <a:p>
          <a:endParaRPr lang="en-US"/>
        </a:p>
      </dgm:t>
    </dgm:pt>
    <dgm:pt modelId="{BA1333F4-9110-4AA1-B8D6-7254CA2066DD}" type="pres">
      <dgm:prSet presAssocID="{1D1D2690-4200-466C-BB35-18447FAE317A}" presName="negativeSpace" presStyleCnt="0"/>
      <dgm:spPr/>
    </dgm:pt>
    <dgm:pt modelId="{3B5D6B04-6A97-4AD4-9E54-C8D4924BFAF1}" type="pres">
      <dgm:prSet presAssocID="{1D1D2690-4200-466C-BB35-18447FAE317A}" presName="childText" presStyleLbl="conFgAcc1" presStyleIdx="0" presStyleCnt="3">
        <dgm:presLayoutVars>
          <dgm:bulletEnabled val="1"/>
        </dgm:presLayoutVars>
      </dgm:prSet>
      <dgm:spPr/>
    </dgm:pt>
    <dgm:pt modelId="{F29E5D74-432F-4B1A-97FC-C91818FB1C22}" type="pres">
      <dgm:prSet presAssocID="{E25FA906-66E1-4706-963D-6119257BEE81}" presName="spaceBetweenRectangles" presStyleCnt="0"/>
      <dgm:spPr/>
    </dgm:pt>
    <dgm:pt modelId="{25F1B367-49B4-4AB6-8967-72E5AE050A3A}" type="pres">
      <dgm:prSet presAssocID="{0B343BEB-BC0C-4967-9C28-0D0D818209C3}" presName="parentLin" presStyleCnt="0"/>
      <dgm:spPr/>
    </dgm:pt>
    <dgm:pt modelId="{13A1718F-E0BA-4B3E-AA39-314E25419593}" type="pres">
      <dgm:prSet presAssocID="{0B343BEB-BC0C-4967-9C28-0D0D818209C3}" presName="parentLeftMargin" presStyleLbl="node1" presStyleIdx="0" presStyleCnt="3"/>
      <dgm:spPr/>
      <dgm:t>
        <a:bodyPr/>
        <a:lstStyle/>
        <a:p>
          <a:endParaRPr lang="en-US"/>
        </a:p>
      </dgm:t>
    </dgm:pt>
    <dgm:pt modelId="{373CA272-FF04-4602-A542-0A2D9B775841}" type="pres">
      <dgm:prSet presAssocID="{0B343BEB-BC0C-4967-9C28-0D0D818209C3}" presName="parentText" presStyleLbl="node1" presStyleIdx="1" presStyleCnt="3">
        <dgm:presLayoutVars>
          <dgm:chMax val="0"/>
          <dgm:bulletEnabled val="1"/>
        </dgm:presLayoutVars>
      </dgm:prSet>
      <dgm:spPr/>
      <dgm:t>
        <a:bodyPr/>
        <a:lstStyle/>
        <a:p>
          <a:endParaRPr lang="en-US"/>
        </a:p>
      </dgm:t>
    </dgm:pt>
    <dgm:pt modelId="{202A4A6D-CD6B-46D0-AAC2-45107BC93CE0}" type="pres">
      <dgm:prSet presAssocID="{0B343BEB-BC0C-4967-9C28-0D0D818209C3}" presName="negativeSpace" presStyleCnt="0"/>
      <dgm:spPr/>
    </dgm:pt>
    <dgm:pt modelId="{4EC288D8-43C4-483E-B662-BCDA4CED4DD2}" type="pres">
      <dgm:prSet presAssocID="{0B343BEB-BC0C-4967-9C28-0D0D818209C3}" presName="childText" presStyleLbl="conFgAcc1" presStyleIdx="1" presStyleCnt="3">
        <dgm:presLayoutVars>
          <dgm:bulletEnabled val="1"/>
        </dgm:presLayoutVars>
      </dgm:prSet>
      <dgm:spPr/>
    </dgm:pt>
    <dgm:pt modelId="{AF4CD48B-9141-476C-98B5-BC59D6AF45C8}" type="pres">
      <dgm:prSet presAssocID="{766C6418-EFE7-45D2-AF69-3668C22F3A32}" presName="spaceBetweenRectangles" presStyleCnt="0"/>
      <dgm:spPr/>
    </dgm:pt>
    <dgm:pt modelId="{1389714E-907E-47A5-AFD2-FD9605DBF62B}" type="pres">
      <dgm:prSet presAssocID="{EE4DB323-F951-44A2-8CD5-D8CE6AE1413B}" presName="parentLin" presStyleCnt="0"/>
      <dgm:spPr/>
    </dgm:pt>
    <dgm:pt modelId="{8E17B308-8EEB-473A-93CC-06A603959D63}" type="pres">
      <dgm:prSet presAssocID="{EE4DB323-F951-44A2-8CD5-D8CE6AE1413B}" presName="parentLeftMargin" presStyleLbl="node1" presStyleIdx="1" presStyleCnt="3"/>
      <dgm:spPr/>
      <dgm:t>
        <a:bodyPr/>
        <a:lstStyle/>
        <a:p>
          <a:endParaRPr lang="en-US"/>
        </a:p>
      </dgm:t>
    </dgm:pt>
    <dgm:pt modelId="{615EDACC-6E43-4265-A859-BC47963C9801}" type="pres">
      <dgm:prSet presAssocID="{EE4DB323-F951-44A2-8CD5-D8CE6AE1413B}" presName="parentText" presStyleLbl="node1" presStyleIdx="2" presStyleCnt="3">
        <dgm:presLayoutVars>
          <dgm:chMax val="0"/>
          <dgm:bulletEnabled val="1"/>
        </dgm:presLayoutVars>
      </dgm:prSet>
      <dgm:spPr/>
      <dgm:t>
        <a:bodyPr/>
        <a:lstStyle/>
        <a:p>
          <a:endParaRPr lang="en-US"/>
        </a:p>
      </dgm:t>
    </dgm:pt>
    <dgm:pt modelId="{2097DEE3-0A02-41F8-B589-48881BBB3469}" type="pres">
      <dgm:prSet presAssocID="{EE4DB323-F951-44A2-8CD5-D8CE6AE1413B}" presName="negativeSpace" presStyleCnt="0"/>
      <dgm:spPr/>
    </dgm:pt>
    <dgm:pt modelId="{32F5B9F4-FB40-4A45-8792-86F2332846BD}" type="pres">
      <dgm:prSet presAssocID="{EE4DB323-F951-44A2-8CD5-D8CE6AE1413B}" presName="childText" presStyleLbl="conFgAcc1" presStyleIdx="2" presStyleCnt="3">
        <dgm:presLayoutVars>
          <dgm:bulletEnabled val="1"/>
        </dgm:presLayoutVars>
      </dgm:prSet>
      <dgm:spPr/>
    </dgm:pt>
  </dgm:ptLst>
  <dgm:cxnLst>
    <dgm:cxn modelId="{FDC3FB1A-3568-45F6-8B3B-DB8B0B34E856}" type="presOf" srcId="{0B343BEB-BC0C-4967-9C28-0D0D818209C3}" destId="{13A1718F-E0BA-4B3E-AA39-314E25419593}" srcOrd="0" destOrd="0" presId="urn:microsoft.com/office/officeart/2005/8/layout/list1"/>
    <dgm:cxn modelId="{EBC9886D-85A5-4D14-9C1A-D8DFF70D500F}" type="presOf" srcId="{EE4DB323-F951-44A2-8CD5-D8CE6AE1413B}" destId="{615EDACC-6E43-4265-A859-BC47963C9801}" srcOrd="1" destOrd="0" presId="urn:microsoft.com/office/officeart/2005/8/layout/list1"/>
    <dgm:cxn modelId="{5ED66216-0D86-4FA8-8540-A56D36A68356}" type="presOf" srcId="{0B343BEB-BC0C-4967-9C28-0D0D818209C3}" destId="{373CA272-FF04-4602-A542-0A2D9B775841}" srcOrd="1" destOrd="0" presId="urn:microsoft.com/office/officeart/2005/8/layout/list1"/>
    <dgm:cxn modelId="{49504FBA-2724-44CF-9B19-DCC3A60AD746}" type="presOf" srcId="{EE4DB323-F951-44A2-8CD5-D8CE6AE1413B}" destId="{8E17B308-8EEB-473A-93CC-06A603959D63}" srcOrd="0" destOrd="0" presId="urn:microsoft.com/office/officeart/2005/8/layout/list1"/>
    <dgm:cxn modelId="{F11A2E85-FF8A-49A2-A0B4-1E659FCA4254}" srcId="{5A8C049D-EF50-4C05-A5C4-1A2FAAED93B1}" destId="{1D1D2690-4200-466C-BB35-18447FAE317A}" srcOrd="0" destOrd="0" parTransId="{AB576089-2107-4417-802F-7B6C700771AE}" sibTransId="{E25FA906-66E1-4706-963D-6119257BEE81}"/>
    <dgm:cxn modelId="{65FFFC0F-E7A5-4075-8FE0-42A9F40D9629}" srcId="{5A8C049D-EF50-4C05-A5C4-1A2FAAED93B1}" destId="{0B343BEB-BC0C-4967-9C28-0D0D818209C3}" srcOrd="1" destOrd="0" parTransId="{EC059973-08B0-4DC9-AEE6-4DEF8B88222B}" sibTransId="{766C6418-EFE7-45D2-AF69-3668C22F3A32}"/>
    <dgm:cxn modelId="{C755B4E0-7F6A-473E-A26B-2A10E71DE368}" type="presOf" srcId="{1D1D2690-4200-466C-BB35-18447FAE317A}" destId="{8D7A7863-3DB4-4443-B4C7-F92BB50429B5}" srcOrd="1" destOrd="0" presId="urn:microsoft.com/office/officeart/2005/8/layout/list1"/>
    <dgm:cxn modelId="{13CC899D-67B6-492B-B580-522F6D9FC484}" type="presOf" srcId="{5A8C049D-EF50-4C05-A5C4-1A2FAAED93B1}" destId="{91B0B0BF-1945-4A7A-A6B2-F68CD5DFAF63}" srcOrd="0" destOrd="0" presId="urn:microsoft.com/office/officeart/2005/8/layout/list1"/>
    <dgm:cxn modelId="{DA0DFA78-5D7D-43CA-B7DB-91EE175B0DC3}" type="presOf" srcId="{1D1D2690-4200-466C-BB35-18447FAE317A}" destId="{2F9EC5C5-FBA6-4993-9D98-1E3B6A30529E}" srcOrd="0" destOrd="0" presId="urn:microsoft.com/office/officeart/2005/8/layout/list1"/>
    <dgm:cxn modelId="{048ABF1F-C03F-42DF-8011-F15C5DEB0E19}" srcId="{5A8C049D-EF50-4C05-A5C4-1A2FAAED93B1}" destId="{EE4DB323-F951-44A2-8CD5-D8CE6AE1413B}" srcOrd="2" destOrd="0" parTransId="{90F5D4F7-8D9D-4A79-9690-D13DC4109FE9}" sibTransId="{92987FAC-8196-4952-A3F1-DA65BF500402}"/>
    <dgm:cxn modelId="{B72C57D9-A3D5-46A5-8C0E-36091B3EF174}" type="presParOf" srcId="{91B0B0BF-1945-4A7A-A6B2-F68CD5DFAF63}" destId="{9631D619-F8D3-42AE-B8D3-29E08C8E5913}" srcOrd="0" destOrd="0" presId="urn:microsoft.com/office/officeart/2005/8/layout/list1"/>
    <dgm:cxn modelId="{D7357F2A-C220-454F-915E-CB7F97CA6F6A}" type="presParOf" srcId="{9631D619-F8D3-42AE-B8D3-29E08C8E5913}" destId="{2F9EC5C5-FBA6-4993-9D98-1E3B6A30529E}" srcOrd="0" destOrd="0" presId="urn:microsoft.com/office/officeart/2005/8/layout/list1"/>
    <dgm:cxn modelId="{505D19B2-97C9-490A-934B-4340513C1520}" type="presParOf" srcId="{9631D619-F8D3-42AE-B8D3-29E08C8E5913}" destId="{8D7A7863-3DB4-4443-B4C7-F92BB50429B5}" srcOrd="1" destOrd="0" presId="urn:microsoft.com/office/officeart/2005/8/layout/list1"/>
    <dgm:cxn modelId="{508913F8-7ADF-4A24-B421-1AAC945AEF4C}" type="presParOf" srcId="{91B0B0BF-1945-4A7A-A6B2-F68CD5DFAF63}" destId="{BA1333F4-9110-4AA1-B8D6-7254CA2066DD}" srcOrd="1" destOrd="0" presId="urn:microsoft.com/office/officeart/2005/8/layout/list1"/>
    <dgm:cxn modelId="{885288D4-80A3-4042-8797-76CD1C85BAF3}" type="presParOf" srcId="{91B0B0BF-1945-4A7A-A6B2-F68CD5DFAF63}" destId="{3B5D6B04-6A97-4AD4-9E54-C8D4924BFAF1}" srcOrd="2" destOrd="0" presId="urn:microsoft.com/office/officeart/2005/8/layout/list1"/>
    <dgm:cxn modelId="{2F154588-259B-4B80-A5F9-052915DA558D}" type="presParOf" srcId="{91B0B0BF-1945-4A7A-A6B2-F68CD5DFAF63}" destId="{F29E5D74-432F-4B1A-97FC-C91818FB1C22}" srcOrd="3" destOrd="0" presId="urn:microsoft.com/office/officeart/2005/8/layout/list1"/>
    <dgm:cxn modelId="{6213875A-2C5E-4C00-8E9C-5B4BB29CCAF4}" type="presParOf" srcId="{91B0B0BF-1945-4A7A-A6B2-F68CD5DFAF63}" destId="{25F1B367-49B4-4AB6-8967-72E5AE050A3A}" srcOrd="4" destOrd="0" presId="urn:microsoft.com/office/officeart/2005/8/layout/list1"/>
    <dgm:cxn modelId="{06F9AAAB-F50F-4DF7-9A14-46845F2350C8}" type="presParOf" srcId="{25F1B367-49B4-4AB6-8967-72E5AE050A3A}" destId="{13A1718F-E0BA-4B3E-AA39-314E25419593}" srcOrd="0" destOrd="0" presId="urn:microsoft.com/office/officeart/2005/8/layout/list1"/>
    <dgm:cxn modelId="{70E31408-2E87-40E9-BB3B-74465290F3E5}" type="presParOf" srcId="{25F1B367-49B4-4AB6-8967-72E5AE050A3A}" destId="{373CA272-FF04-4602-A542-0A2D9B775841}" srcOrd="1" destOrd="0" presId="urn:microsoft.com/office/officeart/2005/8/layout/list1"/>
    <dgm:cxn modelId="{6BAD5347-BCF9-4754-958D-2F96D2F3DA8F}" type="presParOf" srcId="{91B0B0BF-1945-4A7A-A6B2-F68CD5DFAF63}" destId="{202A4A6D-CD6B-46D0-AAC2-45107BC93CE0}" srcOrd="5" destOrd="0" presId="urn:microsoft.com/office/officeart/2005/8/layout/list1"/>
    <dgm:cxn modelId="{9978078B-E62B-40CB-9AA9-F981BC5F9906}" type="presParOf" srcId="{91B0B0BF-1945-4A7A-A6B2-F68CD5DFAF63}" destId="{4EC288D8-43C4-483E-B662-BCDA4CED4DD2}" srcOrd="6" destOrd="0" presId="urn:microsoft.com/office/officeart/2005/8/layout/list1"/>
    <dgm:cxn modelId="{6174236D-AB63-4433-BCA9-F6A13F52739C}" type="presParOf" srcId="{91B0B0BF-1945-4A7A-A6B2-F68CD5DFAF63}" destId="{AF4CD48B-9141-476C-98B5-BC59D6AF45C8}" srcOrd="7" destOrd="0" presId="urn:microsoft.com/office/officeart/2005/8/layout/list1"/>
    <dgm:cxn modelId="{3CD2986C-FA9C-432F-B23A-C82AD5C3C016}" type="presParOf" srcId="{91B0B0BF-1945-4A7A-A6B2-F68CD5DFAF63}" destId="{1389714E-907E-47A5-AFD2-FD9605DBF62B}" srcOrd="8" destOrd="0" presId="urn:microsoft.com/office/officeart/2005/8/layout/list1"/>
    <dgm:cxn modelId="{301F85F9-4971-440B-81B0-058C5C568A54}" type="presParOf" srcId="{1389714E-907E-47A5-AFD2-FD9605DBF62B}" destId="{8E17B308-8EEB-473A-93CC-06A603959D63}" srcOrd="0" destOrd="0" presId="urn:microsoft.com/office/officeart/2005/8/layout/list1"/>
    <dgm:cxn modelId="{D7BF0E87-F72B-4F79-8F2C-35FF010BFAD8}" type="presParOf" srcId="{1389714E-907E-47A5-AFD2-FD9605DBF62B}" destId="{615EDACC-6E43-4265-A859-BC47963C9801}" srcOrd="1" destOrd="0" presId="urn:microsoft.com/office/officeart/2005/8/layout/list1"/>
    <dgm:cxn modelId="{3FE5CE26-8F20-4874-A69B-0FA375CC5021}" type="presParOf" srcId="{91B0B0BF-1945-4A7A-A6B2-F68CD5DFAF63}" destId="{2097DEE3-0A02-41F8-B589-48881BBB3469}" srcOrd="9" destOrd="0" presId="urn:microsoft.com/office/officeart/2005/8/layout/list1"/>
    <dgm:cxn modelId="{846A6654-B56D-4D6C-9D8F-9FDD7B2A500D}" type="presParOf" srcId="{91B0B0BF-1945-4A7A-A6B2-F68CD5DFAF63}" destId="{32F5B9F4-FB40-4A45-8792-86F2332846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24F301-3738-46B4-95C9-61E7D8CE5B6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78318549-536B-4234-B2EA-BAFCE1029F1C}">
      <dgm:prSet phldrT="[Text]"/>
      <dgm:spPr/>
      <dgm:t>
        <a:bodyPr/>
        <a:lstStyle/>
        <a:p>
          <a:r>
            <a:rPr lang="en-US" dirty="0" smtClean="0"/>
            <a:t>Newcomers to US</a:t>
          </a:r>
          <a:endParaRPr lang="en-US" dirty="0"/>
        </a:p>
      </dgm:t>
    </dgm:pt>
    <dgm:pt modelId="{F7E175D0-72A2-4D66-8959-1BE0C95FE06A}" type="parTrans" cxnId="{51A2F3CC-CCD7-4F9C-A2CA-4BD9E93D0F6B}">
      <dgm:prSet/>
      <dgm:spPr/>
      <dgm:t>
        <a:bodyPr/>
        <a:lstStyle/>
        <a:p>
          <a:endParaRPr lang="en-US"/>
        </a:p>
      </dgm:t>
    </dgm:pt>
    <dgm:pt modelId="{97CCB248-509F-42B3-813D-9ED304DC1220}" type="sibTrans" cxnId="{51A2F3CC-CCD7-4F9C-A2CA-4BD9E93D0F6B}">
      <dgm:prSet/>
      <dgm:spPr/>
      <dgm:t>
        <a:bodyPr/>
        <a:lstStyle/>
        <a:p>
          <a:endParaRPr lang="en-US"/>
        </a:p>
      </dgm:t>
    </dgm:pt>
    <dgm:pt modelId="{2B332E1F-34E5-4859-B5AF-30FFDF833010}">
      <dgm:prSet phldrT="[Text]"/>
      <dgm:spPr/>
      <dgm:t>
        <a:bodyPr/>
        <a:lstStyle/>
        <a:p>
          <a:r>
            <a:rPr lang="en-US" dirty="0" smtClean="0"/>
            <a:t>Students</a:t>
          </a:r>
          <a:endParaRPr lang="en-US" dirty="0"/>
        </a:p>
      </dgm:t>
    </dgm:pt>
    <dgm:pt modelId="{A1CE19AF-1F34-4621-91DA-41BF4835659F}" type="parTrans" cxnId="{B48EB978-C2A1-460F-8EBA-59DABB6072D0}">
      <dgm:prSet/>
      <dgm:spPr/>
      <dgm:t>
        <a:bodyPr/>
        <a:lstStyle/>
        <a:p>
          <a:endParaRPr lang="en-US"/>
        </a:p>
      </dgm:t>
    </dgm:pt>
    <dgm:pt modelId="{9DC23415-42EF-4561-A7D8-D1DE4ABD2C1F}" type="sibTrans" cxnId="{B48EB978-C2A1-460F-8EBA-59DABB6072D0}">
      <dgm:prSet/>
      <dgm:spPr/>
      <dgm:t>
        <a:bodyPr/>
        <a:lstStyle/>
        <a:p>
          <a:endParaRPr lang="en-US"/>
        </a:p>
      </dgm:t>
    </dgm:pt>
    <dgm:pt modelId="{29FD2C7A-9802-4B65-82B2-0D428C53DE35}">
      <dgm:prSet phldrT="[Text]"/>
      <dgm:spPr/>
      <dgm:t>
        <a:bodyPr/>
        <a:lstStyle/>
        <a:p>
          <a:r>
            <a:rPr lang="en-US" dirty="0" smtClean="0"/>
            <a:t>Teachers</a:t>
          </a:r>
          <a:endParaRPr lang="en-US" dirty="0"/>
        </a:p>
      </dgm:t>
    </dgm:pt>
    <dgm:pt modelId="{BB15CC45-57F8-41E6-9BE1-59ED17BF2B93}" type="parTrans" cxnId="{071E6F77-4292-47AD-ABEC-91A0B2A65FA9}">
      <dgm:prSet/>
      <dgm:spPr/>
      <dgm:t>
        <a:bodyPr/>
        <a:lstStyle/>
        <a:p>
          <a:endParaRPr lang="en-US"/>
        </a:p>
      </dgm:t>
    </dgm:pt>
    <dgm:pt modelId="{669F809A-F1DB-4070-A9D7-CEDC6CA55F34}" type="sibTrans" cxnId="{071E6F77-4292-47AD-ABEC-91A0B2A65FA9}">
      <dgm:prSet/>
      <dgm:spPr/>
      <dgm:t>
        <a:bodyPr/>
        <a:lstStyle/>
        <a:p>
          <a:endParaRPr lang="en-US"/>
        </a:p>
      </dgm:t>
    </dgm:pt>
    <dgm:pt modelId="{DB711F99-5DBC-4768-B6DF-347853034B10}">
      <dgm:prSet phldrT="[Text]"/>
      <dgm:spPr/>
      <dgm:t>
        <a:bodyPr/>
        <a:lstStyle/>
        <a:p>
          <a:r>
            <a:rPr lang="en-US" dirty="0" smtClean="0"/>
            <a:t>Members</a:t>
          </a:r>
          <a:endParaRPr lang="en-US" dirty="0"/>
        </a:p>
      </dgm:t>
    </dgm:pt>
    <dgm:pt modelId="{A7A61325-B10A-493D-9ECC-DFF90976C007}" type="parTrans" cxnId="{C77C6B44-6E4E-4ED4-AB64-B16F2745DD8F}">
      <dgm:prSet/>
      <dgm:spPr/>
      <dgm:t>
        <a:bodyPr/>
        <a:lstStyle/>
        <a:p>
          <a:endParaRPr lang="en-US"/>
        </a:p>
      </dgm:t>
    </dgm:pt>
    <dgm:pt modelId="{F3FD7897-A8F1-4A1E-AA42-9CFE43B9481A}" type="sibTrans" cxnId="{C77C6B44-6E4E-4ED4-AB64-B16F2745DD8F}">
      <dgm:prSet/>
      <dgm:spPr/>
      <dgm:t>
        <a:bodyPr/>
        <a:lstStyle/>
        <a:p>
          <a:endParaRPr lang="en-US"/>
        </a:p>
      </dgm:t>
    </dgm:pt>
    <dgm:pt modelId="{F6BC08AE-C1A3-45D4-BBBB-436DA92001CC}" type="pres">
      <dgm:prSet presAssocID="{6D24F301-3738-46B4-95C9-61E7D8CE5B6A}" presName="compositeShape" presStyleCnt="0">
        <dgm:presLayoutVars>
          <dgm:dir/>
          <dgm:resizeHandles/>
        </dgm:presLayoutVars>
      </dgm:prSet>
      <dgm:spPr/>
      <dgm:t>
        <a:bodyPr/>
        <a:lstStyle/>
        <a:p>
          <a:endParaRPr lang="en-US"/>
        </a:p>
      </dgm:t>
    </dgm:pt>
    <dgm:pt modelId="{F14883B8-1860-4B28-8C41-89E93044EC75}" type="pres">
      <dgm:prSet presAssocID="{6D24F301-3738-46B4-95C9-61E7D8CE5B6A}" presName="pyramid" presStyleLbl="node1" presStyleIdx="0" presStyleCnt="1" custScaleX="132736" custLinFactNeighborX="4712" custLinFactNeighborY="1047"/>
      <dgm:spPr/>
    </dgm:pt>
    <dgm:pt modelId="{C3915A29-57E6-4D47-A03C-EA5A564E2E23}" type="pres">
      <dgm:prSet presAssocID="{6D24F301-3738-46B4-95C9-61E7D8CE5B6A}" presName="theList" presStyleCnt="0"/>
      <dgm:spPr/>
    </dgm:pt>
    <dgm:pt modelId="{0D02DFFA-823C-4E6F-9D88-DDEBB126DE76}" type="pres">
      <dgm:prSet presAssocID="{78318549-536B-4234-B2EA-BAFCE1029F1C}" presName="aNode" presStyleLbl="fgAcc1" presStyleIdx="0" presStyleCnt="4" custLinFactY="-24322" custLinFactNeighborY="-100000">
        <dgm:presLayoutVars>
          <dgm:bulletEnabled val="1"/>
        </dgm:presLayoutVars>
      </dgm:prSet>
      <dgm:spPr/>
      <dgm:t>
        <a:bodyPr/>
        <a:lstStyle/>
        <a:p>
          <a:endParaRPr lang="en-US"/>
        </a:p>
      </dgm:t>
    </dgm:pt>
    <dgm:pt modelId="{C2DD4FF5-B520-48C3-8606-56F46783C38C}" type="pres">
      <dgm:prSet presAssocID="{78318549-536B-4234-B2EA-BAFCE1029F1C}" presName="aSpace" presStyleCnt="0"/>
      <dgm:spPr/>
    </dgm:pt>
    <dgm:pt modelId="{37D1116C-BD5E-4528-8B62-042C71F56264}" type="pres">
      <dgm:prSet presAssocID="{2B332E1F-34E5-4859-B5AF-30FFDF833010}" presName="aNode" presStyleLbl="fgAcc1" presStyleIdx="1" presStyleCnt="4" custLinFactY="-24322" custLinFactNeighborY="-100000">
        <dgm:presLayoutVars>
          <dgm:bulletEnabled val="1"/>
        </dgm:presLayoutVars>
      </dgm:prSet>
      <dgm:spPr/>
      <dgm:t>
        <a:bodyPr/>
        <a:lstStyle/>
        <a:p>
          <a:endParaRPr lang="en-US"/>
        </a:p>
      </dgm:t>
    </dgm:pt>
    <dgm:pt modelId="{B0A8CCC2-6ECB-460A-904C-0272A937EB66}" type="pres">
      <dgm:prSet presAssocID="{2B332E1F-34E5-4859-B5AF-30FFDF833010}" presName="aSpace" presStyleCnt="0"/>
      <dgm:spPr/>
    </dgm:pt>
    <dgm:pt modelId="{5E1A3B6E-DFD4-4698-ABD3-BFEE2FD64C75}" type="pres">
      <dgm:prSet presAssocID="{29FD2C7A-9802-4B65-82B2-0D428C53DE35}" presName="aNode" presStyleLbl="fgAcc1" presStyleIdx="2" presStyleCnt="4" custLinFactY="-24322" custLinFactNeighborY="-100000">
        <dgm:presLayoutVars>
          <dgm:bulletEnabled val="1"/>
        </dgm:presLayoutVars>
      </dgm:prSet>
      <dgm:spPr/>
      <dgm:t>
        <a:bodyPr/>
        <a:lstStyle/>
        <a:p>
          <a:endParaRPr lang="en-US"/>
        </a:p>
      </dgm:t>
    </dgm:pt>
    <dgm:pt modelId="{D1988CF9-4EA3-4A48-B34A-E89941AEBBB5}" type="pres">
      <dgm:prSet presAssocID="{29FD2C7A-9802-4B65-82B2-0D428C53DE35}" presName="aSpace" presStyleCnt="0"/>
      <dgm:spPr/>
    </dgm:pt>
    <dgm:pt modelId="{ECA126AF-AA49-4325-A837-A5749675DAAF}" type="pres">
      <dgm:prSet presAssocID="{DB711F99-5DBC-4768-B6DF-347853034B10}" presName="aNode" presStyleLbl="fgAcc1" presStyleIdx="3" presStyleCnt="4" custLinFactY="-24322" custLinFactNeighborY="-100000">
        <dgm:presLayoutVars>
          <dgm:bulletEnabled val="1"/>
        </dgm:presLayoutVars>
      </dgm:prSet>
      <dgm:spPr/>
      <dgm:t>
        <a:bodyPr/>
        <a:lstStyle/>
        <a:p>
          <a:endParaRPr lang="en-US"/>
        </a:p>
      </dgm:t>
    </dgm:pt>
    <dgm:pt modelId="{6E72C412-4534-4032-B5B9-E646CC8436C4}" type="pres">
      <dgm:prSet presAssocID="{DB711F99-5DBC-4768-B6DF-347853034B10}" presName="aSpace" presStyleCnt="0"/>
      <dgm:spPr/>
    </dgm:pt>
  </dgm:ptLst>
  <dgm:cxnLst>
    <dgm:cxn modelId="{C77C6B44-6E4E-4ED4-AB64-B16F2745DD8F}" srcId="{6D24F301-3738-46B4-95C9-61E7D8CE5B6A}" destId="{DB711F99-5DBC-4768-B6DF-347853034B10}" srcOrd="3" destOrd="0" parTransId="{A7A61325-B10A-493D-9ECC-DFF90976C007}" sibTransId="{F3FD7897-A8F1-4A1E-AA42-9CFE43B9481A}"/>
    <dgm:cxn modelId="{902889C7-37CE-4C10-9641-740C94E16034}" type="presOf" srcId="{6D24F301-3738-46B4-95C9-61E7D8CE5B6A}" destId="{F6BC08AE-C1A3-45D4-BBBB-436DA92001CC}" srcOrd="0" destOrd="0" presId="urn:microsoft.com/office/officeart/2005/8/layout/pyramid2"/>
    <dgm:cxn modelId="{D2A141DE-BDF7-4E31-AC46-AA5DA87BE235}" type="presOf" srcId="{78318549-536B-4234-B2EA-BAFCE1029F1C}" destId="{0D02DFFA-823C-4E6F-9D88-DDEBB126DE76}" srcOrd="0" destOrd="0" presId="urn:microsoft.com/office/officeart/2005/8/layout/pyramid2"/>
    <dgm:cxn modelId="{4E4F2BFE-1594-467C-81E5-2DBC34EDBEFB}" type="presOf" srcId="{DB711F99-5DBC-4768-B6DF-347853034B10}" destId="{ECA126AF-AA49-4325-A837-A5749675DAAF}" srcOrd="0" destOrd="0" presId="urn:microsoft.com/office/officeart/2005/8/layout/pyramid2"/>
    <dgm:cxn modelId="{6601FB0C-2F12-4FA5-992A-7633066DF309}" type="presOf" srcId="{29FD2C7A-9802-4B65-82B2-0D428C53DE35}" destId="{5E1A3B6E-DFD4-4698-ABD3-BFEE2FD64C75}" srcOrd="0" destOrd="0" presId="urn:microsoft.com/office/officeart/2005/8/layout/pyramid2"/>
    <dgm:cxn modelId="{071E6F77-4292-47AD-ABEC-91A0B2A65FA9}" srcId="{6D24F301-3738-46B4-95C9-61E7D8CE5B6A}" destId="{29FD2C7A-9802-4B65-82B2-0D428C53DE35}" srcOrd="2" destOrd="0" parTransId="{BB15CC45-57F8-41E6-9BE1-59ED17BF2B93}" sibTransId="{669F809A-F1DB-4070-A9D7-CEDC6CA55F34}"/>
    <dgm:cxn modelId="{51A2F3CC-CCD7-4F9C-A2CA-4BD9E93D0F6B}" srcId="{6D24F301-3738-46B4-95C9-61E7D8CE5B6A}" destId="{78318549-536B-4234-B2EA-BAFCE1029F1C}" srcOrd="0" destOrd="0" parTransId="{F7E175D0-72A2-4D66-8959-1BE0C95FE06A}" sibTransId="{97CCB248-509F-42B3-813D-9ED304DC1220}"/>
    <dgm:cxn modelId="{B48EB978-C2A1-460F-8EBA-59DABB6072D0}" srcId="{6D24F301-3738-46B4-95C9-61E7D8CE5B6A}" destId="{2B332E1F-34E5-4859-B5AF-30FFDF833010}" srcOrd="1" destOrd="0" parTransId="{A1CE19AF-1F34-4621-91DA-41BF4835659F}" sibTransId="{9DC23415-42EF-4561-A7D8-D1DE4ABD2C1F}"/>
    <dgm:cxn modelId="{54DD60E6-78CC-4B3C-9A1E-674FFB8F3FE4}" type="presOf" srcId="{2B332E1F-34E5-4859-B5AF-30FFDF833010}" destId="{37D1116C-BD5E-4528-8B62-042C71F56264}" srcOrd="0" destOrd="0" presId="urn:microsoft.com/office/officeart/2005/8/layout/pyramid2"/>
    <dgm:cxn modelId="{1F21A9ED-FEDB-441F-83B8-82F0C355DFCA}" type="presParOf" srcId="{F6BC08AE-C1A3-45D4-BBBB-436DA92001CC}" destId="{F14883B8-1860-4B28-8C41-89E93044EC75}" srcOrd="0" destOrd="0" presId="urn:microsoft.com/office/officeart/2005/8/layout/pyramid2"/>
    <dgm:cxn modelId="{61C1A736-3643-438B-ACFC-882F0F6E183F}" type="presParOf" srcId="{F6BC08AE-C1A3-45D4-BBBB-436DA92001CC}" destId="{C3915A29-57E6-4D47-A03C-EA5A564E2E23}" srcOrd="1" destOrd="0" presId="urn:microsoft.com/office/officeart/2005/8/layout/pyramid2"/>
    <dgm:cxn modelId="{A416112E-E215-45AF-850C-623F853DD863}" type="presParOf" srcId="{C3915A29-57E6-4D47-A03C-EA5A564E2E23}" destId="{0D02DFFA-823C-4E6F-9D88-DDEBB126DE76}" srcOrd="0" destOrd="0" presId="urn:microsoft.com/office/officeart/2005/8/layout/pyramid2"/>
    <dgm:cxn modelId="{F1C59CEA-9EE4-4F3F-ADB0-AEA67870A986}" type="presParOf" srcId="{C3915A29-57E6-4D47-A03C-EA5A564E2E23}" destId="{C2DD4FF5-B520-48C3-8606-56F46783C38C}" srcOrd="1" destOrd="0" presId="urn:microsoft.com/office/officeart/2005/8/layout/pyramid2"/>
    <dgm:cxn modelId="{6424B8A5-0F9A-4B9C-A51A-D8DA4F0AACBD}" type="presParOf" srcId="{C3915A29-57E6-4D47-A03C-EA5A564E2E23}" destId="{37D1116C-BD5E-4528-8B62-042C71F56264}" srcOrd="2" destOrd="0" presId="urn:microsoft.com/office/officeart/2005/8/layout/pyramid2"/>
    <dgm:cxn modelId="{E2557337-119D-440A-8357-9F9175ADDF95}" type="presParOf" srcId="{C3915A29-57E6-4D47-A03C-EA5A564E2E23}" destId="{B0A8CCC2-6ECB-460A-904C-0272A937EB66}" srcOrd="3" destOrd="0" presId="urn:microsoft.com/office/officeart/2005/8/layout/pyramid2"/>
    <dgm:cxn modelId="{EAE620C4-3C72-4AE6-B874-949286334A0D}" type="presParOf" srcId="{C3915A29-57E6-4D47-A03C-EA5A564E2E23}" destId="{5E1A3B6E-DFD4-4698-ABD3-BFEE2FD64C75}" srcOrd="4" destOrd="0" presId="urn:microsoft.com/office/officeart/2005/8/layout/pyramid2"/>
    <dgm:cxn modelId="{CB1C6258-18C5-4EBB-BD0A-A84378018D96}" type="presParOf" srcId="{C3915A29-57E6-4D47-A03C-EA5A564E2E23}" destId="{D1988CF9-4EA3-4A48-B34A-E89941AEBBB5}" srcOrd="5" destOrd="0" presId="urn:microsoft.com/office/officeart/2005/8/layout/pyramid2"/>
    <dgm:cxn modelId="{581A04E4-9A5E-4BDA-AAA8-24FE43612457}" type="presParOf" srcId="{C3915A29-57E6-4D47-A03C-EA5A564E2E23}" destId="{ECA126AF-AA49-4325-A837-A5749675DAAF}" srcOrd="6" destOrd="0" presId="urn:microsoft.com/office/officeart/2005/8/layout/pyramid2"/>
    <dgm:cxn modelId="{F094A87B-F04C-4B88-9EA7-69DE7D79F1FD}" type="presParOf" srcId="{C3915A29-57E6-4D47-A03C-EA5A564E2E23}" destId="{6E72C412-4534-4032-B5B9-E646CC8436C4}"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53D266-87BC-406A-A013-CDBCF2460571}"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93410D56-4FB8-45A8-954B-8B47F43173B5}">
      <dgm:prSet phldrT="[Text]"/>
      <dgm:spPr/>
      <dgm:t>
        <a:bodyPr/>
        <a:lstStyle/>
        <a:p>
          <a:r>
            <a:rPr lang="en-US" dirty="0" smtClean="0"/>
            <a:t>Fundraising</a:t>
          </a:r>
          <a:endParaRPr lang="en-US" dirty="0"/>
        </a:p>
      </dgm:t>
    </dgm:pt>
    <dgm:pt modelId="{2DE6DBF2-43F2-48E4-BEBC-ED626DFA7C2B}" type="parTrans" cxnId="{4F25D71C-7B18-42FA-8738-6DDBA96BFD5F}">
      <dgm:prSet/>
      <dgm:spPr/>
      <dgm:t>
        <a:bodyPr/>
        <a:lstStyle/>
        <a:p>
          <a:endParaRPr lang="en-US"/>
        </a:p>
      </dgm:t>
    </dgm:pt>
    <dgm:pt modelId="{6D870B39-3F96-4841-8D00-9D37E484F813}" type="sibTrans" cxnId="{4F25D71C-7B18-42FA-8738-6DDBA96BFD5F}">
      <dgm:prSet/>
      <dgm:spPr/>
      <dgm:t>
        <a:bodyPr/>
        <a:lstStyle/>
        <a:p>
          <a:endParaRPr lang="en-US"/>
        </a:p>
      </dgm:t>
    </dgm:pt>
    <dgm:pt modelId="{968A4255-EF78-441C-A45D-7523DA57F764}">
      <dgm:prSet phldrT="[Text]"/>
      <dgm:spPr/>
      <dgm:t>
        <a:bodyPr/>
        <a:lstStyle/>
        <a:p>
          <a:r>
            <a:rPr lang="en-US" dirty="0" smtClean="0"/>
            <a:t>Communications</a:t>
          </a:r>
          <a:endParaRPr lang="en-US" dirty="0"/>
        </a:p>
      </dgm:t>
    </dgm:pt>
    <dgm:pt modelId="{4F5A31BF-593A-4E6C-A7FA-2B266D8731F6}" type="parTrans" cxnId="{672820C3-ABA0-4675-B9D6-E592501DB3F5}">
      <dgm:prSet/>
      <dgm:spPr/>
      <dgm:t>
        <a:bodyPr/>
        <a:lstStyle/>
        <a:p>
          <a:endParaRPr lang="en-US"/>
        </a:p>
      </dgm:t>
    </dgm:pt>
    <dgm:pt modelId="{B853E6B3-9468-448C-9EE1-A1DAD4B2EF7D}" type="sibTrans" cxnId="{672820C3-ABA0-4675-B9D6-E592501DB3F5}">
      <dgm:prSet/>
      <dgm:spPr/>
      <dgm:t>
        <a:bodyPr/>
        <a:lstStyle/>
        <a:p>
          <a:endParaRPr lang="en-US"/>
        </a:p>
      </dgm:t>
    </dgm:pt>
    <dgm:pt modelId="{DF69CB94-FA10-4F40-A888-6FF8A8049AD2}">
      <dgm:prSet phldrT="[Text]" custT="1"/>
      <dgm:spPr/>
      <dgm:t>
        <a:bodyPr/>
        <a:lstStyle/>
        <a:p>
          <a:r>
            <a:rPr lang="en-US" sz="3600" dirty="0" smtClean="0"/>
            <a:t>Branch Events</a:t>
          </a:r>
          <a:endParaRPr lang="en-US" sz="3600" dirty="0"/>
        </a:p>
      </dgm:t>
    </dgm:pt>
    <dgm:pt modelId="{0CF24288-0410-4294-86D2-2EBAF28D9807}" type="parTrans" cxnId="{FB6E25FC-101C-4085-88DB-2480E5E1D067}">
      <dgm:prSet/>
      <dgm:spPr/>
      <dgm:t>
        <a:bodyPr/>
        <a:lstStyle/>
        <a:p>
          <a:endParaRPr lang="en-US"/>
        </a:p>
      </dgm:t>
    </dgm:pt>
    <dgm:pt modelId="{AF66F136-DE3E-45BC-A486-B5F71BD51BB8}" type="sibTrans" cxnId="{FB6E25FC-101C-4085-88DB-2480E5E1D067}">
      <dgm:prSet/>
      <dgm:spPr/>
      <dgm:t>
        <a:bodyPr/>
        <a:lstStyle/>
        <a:p>
          <a:endParaRPr lang="en-US"/>
        </a:p>
      </dgm:t>
    </dgm:pt>
    <dgm:pt modelId="{FBDD6A2D-6DA6-4998-B05E-55ADEBDE5DFB}">
      <dgm:prSet phldrT="[Text]" custT="1"/>
      <dgm:spPr/>
      <dgm:t>
        <a:bodyPr/>
        <a:lstStyle/>
        <a:p>
          <a:r>
            <a:rPr lang="en-US" dirty="0" smtClean="0"/>
            <a:t>National</a:t>
          </a:r>
        </a:p>
        <a:p>
          <a:r>
            <a:rPr lang="en-US" dirty="0" smtClean="0"/>
            <a:t>Events</a:t>
          </a:r>
          <a:endParaRPr lang="en-US" dirty="0"/>
        </a:p>
      </dgm:t>
    </dgm:pt>
    <dgm:pt modelId="{3183B499-A134-4B13-A3CE-4838D267B6A5}" type="parTrans" cxnId="{A3FE894C-81DD-4391-BF12-521A30894026}">
      <dgm:prSet/>
      <dgm:spPr/>
      <dgm:t>
        <a:bodyPr/>
        <a:lstStyle/>
        <a:p>
          <a:endParaRPr lang="en-US"/>
        </a:p>
      </dgm:t>
    </dgm:pt>
    <dgm:pt modelId="{37DF4DD6-6124-4120-A92D-E8635ABA3BEB}" type="sibTrans" cxnId="{A3FE894C-81DD-4391-BF12-521A30894026}">
      <dgm:prSet/>
      <dgm:spPr/>
      <dgm:t>
        <a:bodyPr/>
        <a:lstStyle/>
        <a:p>
          <a:endParaRPr lang="en-US"/>
        </a:p>
      </dgm:t>
    </dgm:pt>
    <dgm:pt modelId="{EB608516-458B-40A7-982B-48B07D87CE84}">
      <dgm:prSet phldrT="[Text]"/>
      <dgm:spPr/>
      <dgm:t>
        <a:bodyPr/>
        <a:lstStyle/>
        <a:p>
          <a:r>
            <a:rPr lang="en-US" dirty="0" smtClean="0"/>
            <a:t>Branding</a:t>
          </a:r>
          <a:endParaRPr lang="en-US" dirty="0"/>
        </a:p>
      </dgm:t>
    </dgm:pt>
    <dgm:pt modelId="{0769328C-50D9-43FB-910C-6078FB184857}" type="parTrans" cxnId="{8576018F-A40A-403E-90DD-D25E5AC0037C}">
      <dgm:prSet/>
      <dgm:spPr/>
      <dgm:t>
        <a:bodyPr/>
        <a:lstStyle/>
        <a:p>
          <a:endParaRPr lang="en-US"/>
        </a:p>
      </dgm:t>
    </dgm:pt>
    <dgm:pt modelId="{CF95232A-53FB-49F6-933C-AB2C5E41BB5F}" type="sibTrans" cxnId="{8576018F-A40A-403E-90DD-D25E5AC0037C}">
      <dgm:prSet/>
      <dgm:spPr/>
      <dgm:t>
        <a:bodyPr/>
        <a:lstStyle/>
        <a:p>
          <a:endParaRPr lang="en-US"/>
        </a:p>
      </dgm:t>
    </dgm:pt>
    <dgm:pt modelId="{B9557F0C-5ED0-48B8-8D7A-3970C3641AEE}">
      <dgm:prSet phldrT="[Text]"/>
      <dgm:spPr/>
      <dgm:t>
        <a:bodyPr/>
        <a:lstStyle/>
        <a:p>
          <a:r>
            <a:rPr lang="en-US" dirty="0" smtClean="0"/>
            <a:t>International</a:t>
          </a:r>
          <a:endParaRPr lang="en-US" dirty="0"/>
        </a:p>
      </dgm:t>
    </dgm:pt>
    <dgm:pt modelId="{2B3C4054-9BF5-43BC-9405-7809C77B666C}" type="parTrans" cxnId="{BA1A573D-CE36-4EB6-A907-5D8F800BA003}">
      <dgm:prSet/>
      <dgm:spPr/>
      <dgm:t>
        <a:bodyPr/>
        <a:lstStyle/>
        <a:p>
          <a:endParaRPr lang="en-US"/>
        </a:p>
      </dgm:t>
    </dgm:pt>
    <dgm:pt modelId="{5B29A336-54C2-4D80-BF64-F9E44F7CF438}" type="sibTrans" cxnId="{BA1A573D-CE36-4EB6-A907-5D8F800BA003}">
      <dgm:prSet/>
      <dgm:spPr/>
      <dgm:t>
        <a:bodyPr/>
        <a:lstStyle/>
        <a:p>
          <a:endParaRPr lang="en-US"/>
        </a:p>
      </dgm:t>
    </dgm:pt>
    <dgm:pt modelId="{724F4F59-06C6-4458-91FC-90BF3C06F2A2}" type="pres">
      <dgm:prSet presAssocID="{D153D266-87BC-406A-A013-CDBCF2460571}" presName="Name0" presStyleCnt="0">
        <dgm:presLayoutVars>
          <dgm:chPref val="1"/>
          <dgm:dir/>
          <dgm:animOne val="branch"/>
          <dgm:animLvl val="lvl"/>
          <dgm:resizeHandles/>
        </dgm:presLayoutVars>
      </dgm:prSet>
      <dgm:spPr/>
      <dgm:t>
        <a:bodyPr/>
        <a:lstStyle/>
        <a:p>
          <a:endParaRPr lang="en-US"/>
        </a:p>
      </dgm:t>
    </dgm:pt>
    <dgm:pt modelId="{77B42DD6-7375-4670-9D3F-FC82A7D0DB63}" type="pres">
      <dgm:prSet presAssocID="{93410D56-4FB8-45A8-954B-8B47F43173B5}" presName="vertOne" presStyleCnt="0"/>
      <dgm:spPr/>
    </dgm:pt>
    <dgm:pt modelId="{4A4D17FF-78E3-4C59-8F7E-8D57B22D54A4}" type="pres">
      <dgm:prSet presAssocID="{93410D56-4FB8-45A8-954B-8B47F43173B5}" presName="txOne" presStyleLbl="node0" presStyleIdx="0" presStyleCnt="1" custLinFactNeighborX="-344" custLinFactNeighborY="-30356">
        <dgm:presLayoutVars>
          <dgm:chPref val="3"/>
        </dgm:presLayoutVars>
      </dgm:prSet>
      <dgm:spPr/>
      <dgm:t>
        <a:bodyPr/>
        <a:lstStyle/>
        <a:p>
          <a:endParaRPr lang="en-US"/>
        </a:p>
      </dgm:t>
    </dgm:pt>
    <dgm:pt modelId="{EF15CD76-98D4-4F3A-BB41-A5AFB292BC1F}" type="pres">
      <dgm:prSet presAssocID="{93410D56-4FB8-45A8-954B-8B47F43173B5}" presName="parTransOne" presStyleCnt="0"/>
      <dgm:spPr/>
    </dgm:pt>
    <dgm:pt modelId="{56EC438F-EFED-40A4-A027-5DF24DC72FB6}" type="pres">
      <dgm:prSet presAssocID="{93410D56-4FB8-45A8-954B-8B47F43173B5}" presName="horzOne" presStyleCnt="0"/>
      <dgm:spPr/>
    </dgm:pt>
    <dgm:pt modelId="{B9F80D09-E7FD-4FED-8771-932F78355429}" type="pres">
      <dgm:prSet presAssocID="{968A4255-EF78-441C-A45D-7523DA57F764}" presName="vertTwo" presStyleCnt="0"/>
      <dgm:spPr/>
    </dgm:pt>
    <dgm:pt modelId="{CF194F69-B2C3-4BF1-B5FF-EBD56C292866}" type="pres">
      <dgm:prSet presAssocID="{968A4255-EF78-441C-A45D-7523DA57F764}" presName="txTwo" presStyleLbl="node2" presStyleIdx="0" presStyleCnt="2">
        <dgm:presLayoutVars>
          <dgm:chPref val="3"/>
        </dgm:presLayoutVars>
      </dgm:prSet>
      <dgm:spPr/>
      <dgm:t>
        <a:bodyPr/>
        <a:lstStyle/>
        <a:p>
          <a:endParaRPr lang="en-US"/>
        </a:p>
      </dgm:t>
    </dgm:pt>
    <dgm:pt modelId="{FE8F1CA2-AE0A-4DB3-A8FE-7BB6860B5D3C}" type="pres">
      <dgm:prSet presAssocID="{968A4255-EF78-441C-A45D-7523DA57F764}" presName="parTransTwo" presStyleCnt="0"/>
      <dgm:spPr/>
    </dgm:pt>
    <dgm:pt modelId="{847C8CCD-1C6A-4D40-8B48-F35A4B7792AE}" type="pres">
      <dgm:prSet presAssocID="{968A4255-EF78-441C-A45D-7523DA57F764}" presName="horzTwo" presStyleCnt="0"/>
      <dgm:spPr/>
    </dgm:pt>
    <dgm:pt modelId="{41187EEB-7FDF-4928-A2C3-645DC13AA565}" type="pres">
      <dgm:prSet presAssocID="{DF69CB94-FA10-4F40-A888-6FF8A8049AD2}" presName="vertThree" presStyleCnt="0"/>
      <dgm:spPr/>
    </dgm:pt>
    <dgm:pt modelId="{57DF583C-180B-4151-BFB9-2900C5A1D39B}" type="pres">
      <dgm:prSet presAssocID="{DF69CB94-FA10-4F40-A888-6FF8A8049AD2}" presName="txThree" presStyleLbl="node3" presStyleIdx="0" presStyleCnt="3">
        <dgm:presLayoutVars>
          <dgm:chPref val="3"/>
        </dgm:presLayoutVars>
      </dgm:prSet>
      <dgm:spPr/>
      <dgm:t>
        <a:bodyPr/>
        <a:lstStyle/>
        <a:p>
          <a:endParaRPr lang="en-US"/>
        </a:p>
      </dgm:t>
    </dgm:pt>
    <dgm:pt modelId="{50935720-9C1E-4090-967A-E74BEF3FB1B5}" type="pres">
      <dgm:prSet presAssocID="{DF69CB94-FA10-4F40-A888-6FF8A8049AD2}" presName="horzThree" presStyleCnt="0"/>
      <dgm:spPr/>
    </dgm:pt>
    <dgm:pt modelId="{D0091D2B-0638-496E-B907-92C25010B671}" type="pres">
      <dgm:prSet presAssocID="{AF66F136-DE3E-45BC-A486-B5F71BD51BB8}" presName="sibSpaceThree" presStyleCnt="0"/>
      <dgm:spPr/>
    </dgm:pt>
    <dgm:pt modelId="{DAAE7457-BA8E-409C-962A-05237EBDF601}" type="pres">
      <dgm:prSet presAssocID="{FBDD6A2D-6DA6-4998-B05E-55ADEBDE5DFB}" presName="vertThree" presStyleCnt="0"/>
      <dgm:spPr/>
    </dgm:pt>
    <dgm:pt modelId="{5379076D-44C6-4953-B6EB-9532A151E725}" type="pres">
      <dgm:prSet presAssocID="{FBDD6A2D-6DA6-4998-B05E-55ADEBDE5DFB}" presName="txThree" presStyleLbl="node3" presStyleIdx="1" presStyleCnt="3">
        <dgm:presLayoutVars>
          <dgm:chPref val="3"/>
        </dgm:presLayoutVars>
      </dgm:prSet>
      <dgm:spPr/>
      <dgm:t>
        <a:bodyPr/>
        <a:lstStyle/>
        <a:p>
          <a:endParaRPr lang="en-US"/>
        </a:p>
      </dgm:t>
    </dgm:pt>
    <dgm:pt modelId="{0F8F821F-4C92-4172-8E66-D85295177C48}" type="pres">
      <dgm:prSet presAssocID="{FBDD6A2D-6DA6-4998-B05E-55ADEBDE5DFB}" presName="horzThree" presStyleCnt="0"/>
      <dgm:spPr/>
    </dgm:pt>
    <dgm:pt modelId="{83D1D438-2BB2-4414-90CB-8AE7D4BD3E06}" type="pres">
      <dgm:prSet presAssocID="{B853E6B3-9468-448C-9EE1-A1DAD4B2EF7D}" presName="sibSpaceTwo" presStyleCnt="0"/>
      <dgm:spPr/>
    </dgm:pt>
    <dgm:pt modelId="{71AFED5D-4558-4ED3-9AFB-2A9116AF6C96}" type="pres">
      <dgm:prSet presAssocID="{EB608516-458B-40A7-982B-48B07D87CE84}" presName="vertTwo" presStyleCnt="0"/>
      <dgm:spPr/>
    </dgm:pt>
    <dgm:pt modelId="{773E0280-335A-41BA-B568-C0DD9198E4EA}" type="pres">
      <dgm:prSet presAssocID="{EB608516-458B-40A7-982B-48B07D87CE84}" presName="txTwo" presStyleLbl="node2" presStyleIdx="1" presStyleCnt="2">
        <dgm:presLayoutVars>
          <dgm:chPref val="3"/>
        </dgm:presLayoutVars>
      </dgm:prSet>
      <dgm:spPr/>
      <dgm:t>
        <a:bodyPr/>
        <a:lstStyle/>
        <a:p>
          <a:endParaRPr lang="en-US"/>
        </a:p>
      </dgm:t>
    </dgm:pt>
    <dgm:pt modelId="{907F72F5-9067-48F8-B2FB-1B2CE809AFC2}" type="pres">
      <dgm:prSet presAssocID="{EB608516-458B-40A7-982B-48B07D87CE84}" presName="parTransTwo" presStyleCnt="0"/>
      <dgm:spPr/>
    </dgm:pt>
    <dgm:pt modelId="{6BFE314D-A7BB-4D16-9365-0AD339AD43FE}" type="pres">
      <dgm:prSet presAssocID="{EB608516-458B-40A7-982B-48B07D87CE84}" presName="horzTwo" presStyleCnt="0"/>
      <dgm:spPr/>
    </dgm:pt>
    <dgm:pt modelId="{026CC444-6E7A-4399-9C6E-B70086B0573D}" type="pres">
      <dgm:prSet presAssocID="{B9557F0C-5ED0-48B8-8D7A-3970C3641AEE}" presName="vertThree" presStyleCnt="0"/>
      <dgm:spPr/>
    </dgm:pt>
    <dgm:pt modelId="{92655A19-4F36-453E-8696-8B8EB4606ABB}" type="pres">
      <dgm:prSet presAssocID="{B9557F0C-5ED0-48B8-8D7A-3970C3641AEE}" presName="txThree" presStyleLbl="node3" presStyleIdx="2" presStyleCnt="3">
        <dgm:presLayoutVars>
          <dgm:chPref val="3"/>
        </dgm:presLayoutVars>
      </dgm:prSet>
      <dgm:spPr/>
      <dgm:t>
        <a:bodyPr/>
        <a:lstStyle/>
        <a:p>
          <a:endParaRPr lang="en-US"/>
        </a:p>
      </dgm:t>
    </dgm:pt>
    <dgm:pt modelId="{E1486A0D-4BBE-444F-BFE3-BBA4E8A43E31}" type="pres">
      <dgm:prSet presAssocID="{B9557F0C-5ED0-48B8-8D7A-3970C3641AEE}" presName="horzThree" presStyleCnt="0"/>
      <dgm:spPr/>
    </dgm:pt>
  </dgm:ptLst>
  <dgm:cxnLst>
    <dgm:cxn modelId="{0CCBE251-7931-4339-B35E-BAD9E99EA356}" type="presOf" srcId="{DF69CB94-FA10-4F40-A888-6FF8A8049AD2}" destId="{57DF583C-180B-4151-BFB9-2900C5A1D39B}" srcOrd="0" destOrd="0" presId="urn:microsoft.com/office/officeart/2005/8/layout/architecture"/>
    <dgm:cxn modelId="{663D7320-6B7F-4441-B4CE-1FFDDDE0AFDA}" type="presOf" srcId="{93410D56-4FB8-45A8-954B-8B47F43173B5}" destId="{4A4D17FF-78E3-4C59-8F7E-8D57B22D54A4}" srcOrd="0" destOrd="0" presId="urn:microsoft.com/office/officeart/2005/8/layout/architecture"/>
    <dgm:cxn modelId="{BA1A573D-CE36-4EB6-A907-5D8F800BA003}" srcId="{EB608516-458B-40A7-982B-48B07D87CE84}" destId="{B9557F0C-5ED0-48B8-8D7A-3970C3641AEE}" srcOrd="0" destOrd="0" parTransId="{2B3C4054-9BF5-43BC-9405-7809C77B666C}" sibTransId="{5B29A336-54C2-4D80-BF64-F9E44F7CF438}"/>
    <dgm:cxn modelId="{D3810F37-8E05-4EA6-98F8-1D35FE1BFAD1}" type="presOf" srcId="{D153D266-87BC-406A-A013-CDBCF2460571}" destId="{724F4F59-06C6-4458-91FC-90BF3C06F2A2}" srcOrd="0" destOrd="0" presId="urn:microsoft.com/office/officeart/2005/8/layout/architecture"/>
    <dgm:cxn modelId="{C0955B93-4544-4507-881C-91281DAC0BCD}" type="presOf" srcId="{968A4255-EF78-441C-A45D-7523DA57F764}" destId="{CF194F69-B2C3-4BF1-B5FF-EBD56C292866}" srcOrd="0" destOrd="0" presId="urn:microsoft.com/office/officeart/2005/8/layout/architecture"/>
    <dgm:cxn modelId="{3A66FA64-072F-4CF7-A133-B96A10BF6801}" type="presOf" srcId="{FBDD6A2D-6DA6-4998-B05E-55ADEBDE5DFB}" destId="{5379076D-44C6-4953-B6EB-9532A151E725}" srcOrd="0" destOrd="0" presId="urn:microsoft.com/office/officeart/2005/8/layout/architecture"/>
    <dgm:cxn modelId="{4F25D71C-7B18-42FA-8738-6DDBA96BFD5F}" srcId="{D153D266-87BC-406A-A013-CDBCF2460571}" destId="{93410D56-4FB8-45A8-954B-8B47F43173B5}" srcOrd="0" destOrd="0" parTransId="{2DE6DBF2-43F2-48E4-BEBC-ED626DFA7C2B}" sibTransId="{6D870B39-3F96-4841-8D00-9D37E484F813}"/>
    <dgm:cxn modelId="{8576018F-A40A-403E-90DD-D25E5AC0037C}" srcId="{93410D56-4FB8-45A8-954B-8B47F43173B5}" destId="{EB608516-458B-40A7-982B-48B07D87CE84}" srcOrd="1" destOrd="0" parTransId="{0769328C-50D9-43FB-910C-6078FB184857}" sibTransId="{CF95232A-53FB-49F6-933C-AB2C5E41BB5F}"/>
    <dgm:cxn modelId="{107322BE-347E-4922-AC3E-5AEC446E32E0}" type="presOf" srcId="{EB608516-458B-40A7-982B-48B07D87CE84}" destId="{773E0280-335A-41BA-B568-C0DD9198E4EA}" srcOrd="0" destOrd="0" presId="urn:microsoft.com/office/officeart/2005/8/layout/architecture"/>
    <dgm:cxn modelId="{672820C3-ABA0-4675-B9D6-E592501DB3F5}" srcId="{93410D56-4FB8-45A8-954B-8B47F43173B5}" destId="{968A4255-EF78-441C-A45D-7523DA57F764}" srcOrd="0" destOrd="0" parTransId="{4F5A31BF-593A-4E6C-A7FA-2B266D8731F6}" sibTransId="{B853E6B3-9468-448C-9EE1-A1DAD4B2EF7D}"/>
    <dgm:cxn modelId="{FB6E25FC-101C-4085-88DB-2480E5E1D067}" srcId="{968A4255-EF78-441C-A45D-7523DA57F764}" destId="{DF69CB94-FA10-4F40-A888-6FF8A8049AD2}" srcOrd="0" destOrd="0" parTransId="{0CF24288-0410-4294-86D2-2EBAF28D9807}" sibTransId="{AF66F136-DE3E-45BC-A486-B5F71BD51BB8}"/>
    <dgm:cxn modelId="{7F2FE7C9-6A4B-4F16-8298-7D2417D1D41D}" type="presOf" srcId="{B9557F0C-5ED0-48B8-8D7A-3970C3641AEE}" destId="{92655A19-4F36-453E-8696-8B8EB4606ABB}" srcOrd="0" destOrd="0" presId="urn:microsoft.com/office/officeart/2005/8/layout/architecture"/>
    <dgm:cxn modelId="{A3FE894C-81DD-4391-BF12-521A30894026}" srcId="{968A4255-EF78-441C-A45D-7523DA57F764}" destId="{FBDD6A2D-6DA6-4998-B05E-55ADEBDE5DFB}" srcOrd="1" destOrd="0" parTransId="{3183B499-A134-4B13-A3CE-4838D267B6A5}" sibTransId="{37DF4DD6-6124-4120-A92D-E8635ABA3BEB}"/>
    <dgm:cxn modelId="{0411F32C-8E41-4DF5-9983-F8138D1362C0}" type="presParOf" srcId="{724F4F59-06C6-4458-91FC-90BF3C06F2A2}" destId="{77B42DD6-7375-4670-9D3F-FC82A7D0DB63}" srcOrd="0" destOrd="0" presId="urn:microsoft.com/office/officeart/2005/8/layout/architecture"/>
    <dgm:cxn modelId="{31D10A7B-95B3-4B83-97A6-83D2716188EF}" type="presParOf" srcId="{77B42DD6-7375-4670-9D3F-FC82A7D0DB63}" destId="{4A4D17FF-78E3-4C59-8F7E-8D57B22D54A4}" srcOrd="0" destOrd="0" presId="urn:microsoft.com/office/officeart/2005/8/layout/architecture"/>
    <dgm:cxn modelId="{751F7ED6-ED77-4AFF-989D-BD71457029E1}" type="presParOf" srcId="{77B42DD6-7375-4670-9D3F-FC82A7D0DB63}" destId="{EF15CD76-98D4-4F3A-BB41-A5AFB292BC1F}" srcOrd="1" destOrd="0" presId="urn:microsoft.com/office/officeart/2005/8/layout/architecture"/>
    <dgm:cxn modelId="{CD9BC79E-3719-4755-A461-BB2D5A8B9EC9}" type="presParOf" srcId="{77B42DD6-7375-4670-9D3F-FC82A7D0DB63}" destId="{56EC438F-EFED-40A4-A027-5DF24DC72FB6}" srcOrd="2" destOrd="0" presId="urn:microsoft.com/office/officeart/2005/8/layout/architecture"/>
    <dgm:cxn modelId="{A01E031E-9E2C-4B1D-B8FE-2EB79072E757}" type="presParOf" srcId="{56EC438F-EFED-40A4-A027-5DF24DC72FB6}" destId="{B9F80D09-E7FD-4FED-8771-932F78355429}" srcOrd="0" destOrd="0" presId="urn:microsoft.com/office/officeart/2005/8/layout/architecture"/>
    <dgm:cxn modelId="{3CBC7D9B-8139-454E-8BB1-D33D3FAD788F}" type="presParOf" srcId="{B9F80D09-E7FD-4FED-8771-932F78355429}" destId="{CF194F69-B2C3-4BF1-B5FF-EBD56C292866}" srcOrd="0" destOrd="0" presId="urn:microsoft.com/office/officeart/2005/8/layout/architecture"/>
    <dgm:cxn modelId="{5208ECEB-A5C6-4C8E-A67A-DA7A38C1092B}" type="presParOf" srcId="{B9F80D09-E7FD-4FED-8771-932F78355429}" destId="{FE8F1CA2-AE0A-4DB3-A8FE-7BB6860B5D3C}" srcOrd="1" destOrd="0" presId="urn:microsoft.com/office/officeart/2005/8/layout/architecture"/>
    <dgm:cxn modelId="{199A316F-7472-4597-A3FD-32C9A1B351AF}" type="presParOf" srcId="{B9F80D09-E7FD-4FED-8771-932F78355429}" destId="{847C8CCD-1C6A-4D40-8B48-F35A4B7792AE}" srcOrd="2" destOrd="0" presId="urn:microsoft.com/office/officeart/2005/8/layout/architecture"/>
    <dgm:cxn modelId="{1293F890-D44A-482D-8702-B8CFD6F3D66D}" type="presParOf" srcId="{847C8CCD-1C6A-4D40-8B48-F35A4B7792AE}" destId="{41187EEB-7FDF-4928-A2C3-645DC13AA565}" srcOrd="0" destOrd="0" presId="urn:microsoft.com/office/officeart/2005/8/layout/architecture"/>
    <dgm:cxn modelId="{354842A7-8BF3-4FDF-A0E2-32412216BF6C}" type="presParOf" srcId="{41187EEB-7FDF-4928-A2C3-645DC13AA565}" destId="{57DF583C-180B-4151-BFB9-2900C5A1D39B}" srcOrd="0" destOrd="0" presId="urn:microsoft.com/office/officeart/2005/8/layout/architecture"/>
    <dgm:cxn modelId="{F207CFB6-4BFD-40E0-AD05-66400FFFCB6B}" type="presParOf" srcId="{41187EEB-7FDF-4928-A2C3-645DC13AA565}" destId="{50935720-9C1E-4090-967A-E74BEF3FB1B5}" srcOrd="1" destOrd="0" presId="urn:microsoft.com/office/officeart/2005/8/layout/architecture"/>
    <dgm:cxn modelId="{6B433B20-8936-4498-A64C-F41666A63A67}" type="presParOf" srcId="{847C8CCD-1C6A-4D40-8B48-F35A4B7792AE}" destId="{D0091D2B-0638-496E-B907-92C25010B671}" srcOrd="1" destOrd="0" presId="urn:microsoft.com/office/officeart/2005/8/layout/architecture"/>
    <dgm:cxn modelId="{320D9358-5DD8-4206-AA14-7D1FD75E2E94}" type="presParOf" srcId="{847C8CCD-1C6A-4D40-8B48-F35A4B7792AE}" destId="{DAAE7457-BA8E-409C-962A-05237EBDF601}" srcOrd="2" destOrd="0" presId="urn:microsoft.com/office/officeart/2005/8/layout/architecture"/>
    <dgm:cxn modelId="{AF6C4933-51BE-4577-8EB3-D4CA6E0E4F83}" type="presParOf" srcId="{DAAE7457-BA8E-409C-962A-05237EBDF601}" destId="{5379076D-44C6-4953-B6EB-9532A151E725}" srcOrd="0" destOrd="0" presId="urn:microsoft.com/office/officeart/2005/8/layout/architecture"/>
    <dgm:cxn modelId="{F28951E4-D7A4-4664-B21C-7CCD28AFD506}" type="presParOf" srcId="{DAAE7457-BA8E-409C-962A-05237EBDF601}" destId="{0F8F821F-4C92-4172-8E66-D85295177C48}" srcOrd="1" destOrd="0" presId="urn:microsoft.com/office/officeart/2005/8/layout/architecture"/>
    <dgm:cxn modelId="{41AC523D-3937-4974-8D76-97B06112F589}" type="presParOf" srcId="{56EC438F-EFED-40A4-A027-5DF24DC72FB6}" destId="{83D1D438-2BB2-4414-90CB-8AE7D4BD3E06}" srcOrd="1" destOrd="0" presId="urn:microsoft.com/office/officeart/2005/8/layout/architecture"/>
    <dgm:cxn modelId="{105B77C9-9398-4486-AFC2-AB67A55D72BB}" type="presParOf" srcId="{56EC438F-EFED-40A4-A027-5DF24DC72FB6}" destId="{71AFED5D-4558-4ED3-9AFB-2A9116AF6C96}" srcOrd="2" destOrd="0" presId="urn:microsoft.com/office/officeart/2005/8/layout/architecture"/>
    <dgm:cxn modelId="{D9826C4D-FB48-4901-B9F7-6F931C7CD8BD}" type="presParOf" srcId="{71AFED5D-4558-4ED3-9AFB-2A9116AF6C96}" destId="{773E0280-335A-41BA-B568-C0DD9198E4EA}" srcOrd="0" destOrd="0" presId="urn:microsoft.com/office/officeart/2005/8/layout/architecture"/>
    <dgm:cxn modelId="{A29C79F1-71B2-4931-9075-3F1D3E69F110}" type="presParOf" srcId="{71AFED5D-4558-4ED3-9AFB-2A9116AF6C96}" destId="{907F72F5-9067-48F8-B2FB-1B2CE809AFC2}" srcOrd="1" destOrd="0" presId="urn:microsoft.com/office/officeart/2005/8/layout/architecture"/>
    <dgm:cxn modelId="{3B23B3D8-E604-439E-9D03-06CAFD28EA6B}" type="presParOf" srcId="{71AFED5D-4558-4ED3-9AFB-2A9116AF6C96}" destId="{6BFE314D-A7BB-4D16-9365-0AD339AD43FE}" srcOrd="2" destOrd="0" presId="urn:microsoft.com/office/officeart/2005/8/layout/architecture"/>
    <dgm:cxn modelId="{8E46B5FE-BC43-440A-9A34-A13B88BBE7EF}" type="presParOf" srcId="{6BFE314D-A7BB-4D16-9365-0AD339AD43FE}" destId="{026CC444-6E7A-4399-9C6E-B70086B0573D}" srcOrd="0" destOrd="0" presId="urn:microsoft.com/office/officeart/2005/8/layout/architecture"/>
    <dgm:cxn modelId="{F391CCD5-518F-4EBC-9B88-B8E1D57D3D8B}" type="presParOf" srcId="{026CC444-6E7A-4399-9C6E-B70086B0573D}" destId="{92655A19-4F36-453E-8696-8B8EB4606ABB}" srcOrd="0" destOrd="0" presId="urn:microsoft.com/office/officeart/2005/8/layout/architecture"/>
    <dgm:cxn modelId="{4C800D8A-B6BE-4456-8EC5-A48D66955809}" type="presParOf" srcId="{026CC444-6E7A-4399-9C6E-B70086B0573D}" destId="{E1486A0D-4BBE-444F-BFE3-BBA4E8A43E31}"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18E600-E7D7-4A94-A0D6-898858C42C3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6539944-92C1-4A35-9393-6E789CBBDCD4}">
      <dgm:prSet phldrT="[Text]" custT="1"/>
      <dgm:spPr/>
      <dgm:t>
        <a:bodyPr/>
        <a:lstStyle/>
        <a:p>
          <a:r>
            <a:rPr lang="en-US" sz="3600" dirty="0" smtClean="0"/>
            <a:t>ESU US</a:t>
          </a:r>
          <a:endParaRPr lang="en-US" sz="3600" dirty="0"/>
        </a:p>
      </dgm:t>
    </dgm:pt>
    <dgm:pt modelId="{3EF72835-13AC-43F3-B6DB-5BF253E3F817}" type="parTrans" cxnId="{477B345E-462D-4923-B147-49482D53FBBB}">
      <dgm:prSet/>
      <dgm:spPr/>
      <dgm:t>
        <a:bodyPr/>
        <a:lstStyle/>
        <a:p>
          <a:endParaRPr lang="en-US"/>
        </a:p>
      </dgm:t>
    </dgm:pt>
    <dgm:pt modelId="{C14C1F76-CF4F-4F6A-BF18-96796B444EB2}" type="sibTrans" cxnId="{477B345E-462D-4923-B147-49482D53FBBB}">
      <dgm:prSet/>
      <dgm:spPr/>
      <dgm:t>
        <a:bodyPr/>
        <a:lstStyle/>
        <a:p>
          <a:endParaRPr lang="en-US"/>
        </a:p>
      </dgm:t>
    </dgm:pt>
    <dgm:pt modelId="{5A3765F1-02CE-48FE-92FC-251041301A9F}">
      <dgm:prSet phldrT="[Text]" custT="1"/>
      <dgm:spPr/>
      <dgm:t>
        <a:bodyPr/>
        <a:lstStyle/>
        <a:p>
          <a:r>
            <a:rPr lang="en-US" sz="2800" dirty="0" smtClean="0"/>
            <a:t>members</a:t>
          </a:r>
          <a:endParaRPr lang="en-US" sz="2800" dirty="0"/>
        </a:p>
      </dgm:t>
    </dgm:pt>
    <dgm:pt modelId="{C777688D-B297-4C7A-AB1F-3F64671BDC2D}" type="parTrans" cxnId="{E7BDA613-CD87-4980-B2F5-3C73D6F757D7}">
      <dgm:prSet/>
      <dgm:spPr/>
      <dgm:t>
        <a:bodyPr/>
        <a:lstStyle/>
        <a:p>
          <a:endParaRPr lang="en-US"/>
        </a:p>
      </dgm:t>
    </dgm:pt>
    <dgm:pt modelId="{37E0B336-5149-455C-A69C-CBB7847BD5F7}" type="sibTrans" cxnId="{E7BDA613-CD87-4980-B2F5-3C73D6F757D7}">
      <dgm:prSet/>
      <dgm:spPr/>
      <dgm:t>
        <a:bodyPr/>
        <a:lstStyle/>
        <a:p>
          <a:endParaRPr lang="en-US"/>
        </a:p>
      </dgm:t>
    </dgm:pt>
    <dgm:pt modelId="{DD9738F0-21D9-4354-9605-B58CDB4B02BF}">
      <dgm:prSet phldrT="[Text]" custT="1"/>
      <dgm:spPr/>
      <dgm:t>
        <a:bodyPr/>
        <a:lstStyle/>
        <a:p>
          <a:r>
            <a:rPr lang="en-US" sz="2800" dirty="0" smtClean="0"/>
            <a:t>volunteers</a:t>
          </a:r>
          <a:endParaRPr lang="en-US" sz="2800" dirty="0"/>
        </a:p>
      </dgm:t>
    </dgm:pt>
    <dgm:pt modelId="{2D8D7EC8-39E1-42B7-A48A-D48A82E2F667}" type="parTrans" cxnId="{1D90E63C-3BC1-4DC1-99E4-9C743207E2ED}">
      <dgm:prSet/>
      <dgm:spPr/>
      <dgm:t>
        <a:bodyPr/>
        <a:lstStyle/>
        <a:p>
          <a:endParaRPr lang="en-US"/>
        </a:p>
      </dgm:t>
    </dgm:pt>
    <dgm:pt modelId="{7EBC3F59-A8B6-4F19-B2B9-E30772E9B193}" type="sibTrans" cxnId="{1D90E63C-3BC1-4DC1-99E4-9C743207E2ED}">
      <dgm:prSet/>
      <dgm:spPr/>
      <dgm:t>
        <a:bodyPr/>
        <a:lstStyle/>
        <a:p>
          <a:endParaRPr lang="en-US"/>
        </a:p>
      </dgm:t>
    </dgm:pt>
    <dgm:pt modelId="{DFE7F731-C1DE-4FBA-A91A-0A5D752F7DCD}">
      <dgm:prSet phldrT="[Text]" custT="1"/>
      <dgm:spPr/>
      <dgm:t>
        <a:bodyPr/>
        <a:lstStyle/>
        <a:p>
          <a:r>
            <a:rPr lang="en-US" sz="3200" dirty="0" smtClean="0"/>
            <a:t>INTERNATIONAL</a:t>
          </a:r>
          <a:endParaRPr lang="en-US" sz="3200" dirty="0"/>
        </a:p>
      </dgm:t>
    </dgm:pt>
    <dgm:pt modelId="{696C425A-7218-430B-9D5D-BD130E751AD0}" type="parTrans" cxnId="{A1EB2DAE-115C-4BAE-8F47-526C4E566AC4}">
      <dgm:prSet/>
      <dgm:spPr/>
      <dgm:t>
        <a:bodyPr/>
        <a:lstStyle/>
        <a:p>
          <a:endParaRPr lang="en-US"/>
        </a:p>
      </dgm:t>
    </dgm:pt>
    <dgm:pt modelId="{B3090F87-1634-404E-A7BA-09947363F150}" type="sibTrans" cxnId="{A1EB2DAE-115C-4BAE-8F47-526C4E566AC4}">
      <dgm:prSet/>
      <dgm:spPr/>
      <dgm:t>
        <a:bodyPr/>
        <a:lstStyle/>
        <a:p>
          <a:endParaRPr lang="en-US"/>
        </a:p>
      </dgm:t>
    </dgm:pt>
    <dgm:pt modelId="{4C42747C-61A7-4607-AF38-B1E898CD23E2}">
      <dgm:prSet phldrT="[Text]" custT="1"/>
      <dgm:spPr/>
      <dgm:t>
        <a:bodyPr/>
        <a:lstStyle/>
        <a:p>
          <a:r>
            <a:rPr lang="en-US" sz="2800" dirty="0" smtClean="0"/>
            <a:t>ESU-UK</a:t>
          </a:r>
          <a:endParaRPr lang="en-US" sz="2800" dirty="0"/>
        </a:p>
      </dgm:t>
    </dgm:pt>
    <dgm:pt modelId="{435EA616-A2DD-4296-86B9-7F2100A9F02E}" type="parTrans" cxnId="{53EB115F-6797-4053-B3C0-9A2EFAA7D21C}">
      <dgm:prSet/>
      <dgm:spPr/>
      <dgm:t>
        <a:bodyPr/>
        <a:lstStyle/>
        <a:p>
          <a:endParaRPr lang="en-US"/>
        </a:p>
      </dgm:t>
    </dgm:pt>
    <dgm:pt modelId="{16642312-42DC-46AC-A3DD-008D4A5DA3FF}" type="sibTrans" cxnId="{53EB115F-6797-4053-B3C0-9A2EFAA7D21C}">
      <dgm:prSet/>
      <dgm:spPr/>
      <dgm:t>
        <a:bodyPr/>
        <a:lstStyle/>
        <a:p>
          <a:endParaRPr lang="en-US"/>
        </a:p>
      </dgm:t>
    </dgm:pt>
    <dgm:pt modelId="{8408E8BE-46C5-406C-B8BE-C303E9D4DED2}">
      <dgm:prSet phldrT="[Text]" custT="1"/>
      <dgm:spPr/>
      <dgm:t>
        <a:bodyPr/>
        <a:lstStyle/>
        <a:p>
          <a:r>
            <a:rPr lang="en-US" sz="3600" dirty="0" smtClean="0"/>
            <a:t>OTHERS</a:t>
          </a:r>
          <a:endParaRPr lang="en-US" sz="3600" dirty="0"/>
        </a:p>
      </dgm:t>
    </dgm:pt>
    <dgm:pt modelId="{232486B1-6EF7-4F14-A50D-88F609645C17}" type="parTrans" cxnId="{CC6F3B5F-18F7-42EE-B5F7-821931DC8492}">
      <dgm:prSet/>
      <dgm:spPr/>
      <dgm:t>
        <a:bodyPr/>
        <a:lstStyle/>
        <a:p>
          <a:endParaRPr lang="en-US"/>
        </a:p>
      </dgm:t>
    </dgm:pt>
    <dgm:pt modelId="{6EA161FC-CF50-4A35-B6AD-92DEBA294747}" type="sibTrans" cxnId="{CC6F3B5F-18F7-42EE-B5F7-821931DC8492}">
      <dgm:prSet/>
      <dgm:spPr/>
      <dgm:t>
        <a:bodyPr/>
        <a:lstStyle/>
        <a:p>
          <a:endParaRPr lang="en-US"/>
        </a:p>
      </dgm:t>
    </dgm:pt>
    <dgm:pt modelId="{67FB31AE-3F51-4D4B-A841-27F40EA46621}">
      <dgm:prSet phldrT="[Text]" custT="1"/>
      <dgm:spPr/>
      <dgm:t>
        <a:bodyPr/>
        <a:lstStyle/>
        <a:p>
          <a:r>
            <a:rPr lang="en-US" sz="2800" dirty="0" smtClean="0"/>
            <a:t>elected officials</a:t>
          </a:r>
          <a:endParaRPr lang="en-US" sz="2800" dirty="0"/>
        </a:p>
      </dgm:t>
    </dgm:pt>
    <dgm:pt modelId="{DA68A556-C9F7-4080-9379-9574B8AF1867}" type="parTrans" cxnId="{7C6C18A2-1C12-4C66-8C41-08366BDDF710}">
      <dgm:prSet/>
      <dgm:spPr/>
      <dgm:t>
        <a:bodyPr/>
        <a:lstStyle/>
        <a:p>
          <a:endParaRPr lang="en-US"/>
        </a:p>
      </dgm:t>
    </dgm:pt>
    <dgm:pt modelId="{A0D9F037-96D0-4D81-B0F6-C9F8CF76F98A}" type="sibTrans" cxnId="{7C6C18A2-1C12-4C66-8C41-08366BDDF710}">
      <dgm:prSet/>
      <dgm:spPr/>
      <dgm:t>
        <a:bodyPr/>
        <a:lstStyle/>
        <a:p>
          <a:endParaRPr lang="en-US"/>
        </a:p>
      </dgm:t>
    </dgm:pt>
    <dgm:pt modelId="{107F3881-3874-436F-A361-C7D358A76D18}">
      <dgm:prSet phldrT="[Text]"/>
      <dgm:spPr/>
      <dgm:t>
        <a:bodyPr/>
        <a:lstStyle/>
        <a:p>
          <a:endParaRPr lang="en-US" sz="1900" dirty="0"/>
        </a:p>
      </dgm:t>
    </dgm:pt>
    <dgm:pt modelId="{A31A5A05-1761-4471-BBE0-174B2F8E99D1}" type="parTrans" cxnId="{72B6BB97-E157-49ED-B1F0-3FB3949C8EFE}">
      <dgm:prSet/>
      <dgm:spPr/>
      <dgm:t>
        <a:bodyPr/>
        <a:lstStyle/>
        <a:p>
          <a:endParaRPr lang="en-US"/>
        </a:p>
      </dgm:t>
    </dgm:pt>
    <dgm:pt modelId="{DE7E5529-4B04-48C6-A273-7F0601787291}" type="sibTrans" cxnId="{72B6BB97-E157-49ED-B1F0-3FB3949C8EFE}">
      <dgm:prSet/>
      <dgm:spPr/>
      <dgm:t>
        <a:bodyPr/>
        <a:lstStyle/>
        <a:p>
          <a:endParaRPr lang="en-US"/>
        </a:p>
      </dgm:t>
    </dgm:pt>
    <dgm:pt modelId="{C5F155C1-0CC8-4062-9FCC-C197242BAEDF}">
      <dgm:prSet phldrT="[Text]" custT="1"/>
      <dgm:spPr/>
      <dgm:t>
        <a:bodyPr/>
        <a:lstStyle/>
        <a:p>
          <a:r>
            <a:rPr lang="en-US" sz="2800" dirty="0" smtClean="0"/>
            <a:t>donors</a:t>
          </a:r>
          <a:endParaRPr lang="en-US" sz="2800" dirty="0"/>
        </a:p>
      </dgm:t>
    </dgm:pt>
    <dgm:pt modelId="{6EFCCB3C-76BE-4DAD-96D5-1A4A4004BE60}" type="parTrans" cxnId="{3573B32C-A28B-41D7-ABB0-22E8CCE2EB08}">
      <dgm:prSet/>
      <dgm:spPr/>
      <dgm:t>
        <a:bodyPr/>
        <a:lstStyle/>
        <a:p>
          <a:endParaRPr lang="en-US"/>
        </a:p>
      </dgm:t>
    </dgm:pt>
    <dgm:pt modelId="{0C79A0BF-A060-4349-9420-A53DA5ED80EC}" type="sibTrans" cxnId="{3573B32C-A28B-41D7-ABB0-22E8CCE2EB08}">
      <dgm:prSet/>
      <dgm:spPr/>
      <dgm:t>
        <a:bodyPr/>
        <a:lstStyle/>
        <a:p>
          <a:endParaRPr lang="en-US"/>
        </a:p>
      </dgm:t>
    </dgm:pt>
    <dgm:pt modelId="{1DB2504E-0BB2-404B-A890-B875A44646E9}">
      <dgm:prSet phldrT="[Text]"/>
      <dgm:spPr/>
      <dgm:t>
        <a:bodyPr/>
        <a:lstStyle/>
        <a:p>
          <a:endParaRPr lang="en-US" sz="1900" dirty="0"/>
        </a:p>
      </dgm:t>
    </dgm:pt>
    <dgm:pt modelId="{A23B4E58-CD65-4061-9BB3-D342EB068B51}" type="parTrans" cxnId="{A5CF8185-D4E4-4AF7-B25F-3B7382C27B63}">
      <dgm:prSet/>
      <dgm:spPr/>
      <dgm:t>
        <a:bodyPr/>
        <a:lstStyle/>
        <a:p>
          <a:endParaRPr lang="en-US"/>
        </a:p>
      </dgm:t>
    </dgm:pt>
    <dgm:pt modelId="{B937A58C-A52D-4AE6-BE98-D195164D9681}" type="sibTrans" cxnId="{A5CF8185-D4E4-4AF7-B25F-3B7382C27B63}">
      <dgm:prSet/>
      <dgm:spPr/>
      <dgm:t>
        <a:bodyPr/>
        <a:lstStyle/>
        <a:p>
          <a:endParaRPr lang="en-US"/>
        </a:p>
      </dgm:t>
    </dgm:pt>
    <dgm:pt modelId="{F88E8C80-355B-45E3-A6FA-C4384478B417}">
      <dgm:prSet phldrT="[Text]" custT="1"/>
      <dgm:spPr/>
      <dgm:t>
        <a:bodyPr/>
        <a:lstStyle/>
        <a:p>
          <a:r>
            <a:rPr lang="en-US" sz="2800" dirty="0" smtClean="0"/>
            <a:t>beneficiaries</a:t>
          </a:r>
          <a:endParaRPr lang="en-US" sz="2800" dirty="0"/>
        </a:p>
      </dgm:t>
    </dgm:pt>
    <dgm:pt modelId="{3129A386-1D3D-45EC-ACA5-27CD75A6ADAB}" type="parTrans" cxnId="{E1929EF5-5FE8-49C0-A7B8-C94371D2B0E2}">
      <dgm:prSet/>
      <dgm:spPr/>
      <dgm:t>
        <a:bodyPr/>
        <a:lstStyle/>
        <a:p>
          <a:endParaRPr lang="en-US"/>
        </a:p>
      </dgm:t>
    </dgm:pt>
    <dgm:pt modelId="{2B86FF4D-A120-4075-A67E-4B5984FC0B03}" type="sibTrans" cxnId="{E1929EF5-5FE8-49C0-A7B8-C94371D2B0E2}">
      <dgm:prSet/>
      <dgm:spPr/>
      <dgm:t>
        <a:bodyPr/>
        <a:lstStyle/>
        <a:p>
          <a:endParaRPr lang="en-US"/>
        </a:p>
      </dgm:t>
    </dgm:pt>
    <dgm:pt modelId="{B9361427-A1AC-4EB4-A89B-7BE4DAE9122A}">
      <dgm:prSet phldrT="[Text]" custT="1"/>
      <dgm:spPr/>
      <dgm:t>
        <a:bodyPr/>
        <a:lstStyle/>
        <a:p>
          <a:r>
            <a:rPr lang="en-US" sz="2800" dirty="0" smtClean="0"/>
            <a:t>international ESUs</a:t>
          </a:r>
          <a:endParaRPr lang="en-US" sz="2800" dirty="0"/>
        </a:p>
      </dgm:t>
    </dgm:pt>
    <dgm:pt modelId="{2F6CB65E-E2AD-48B5-A620-314FEE165679}" type="parTrans" cxnId="{30C75005-99E4-4FC7-A8DD-9FA4086FA840}">
      <dgm:prSet/>
      <dgm:spPr/>
      <dgm:t>
        <a:bodyPr/>
        <a:lstStyle/>
        <a:p>
          <a:endParaRPr lang="en-US"/>
        </a:p>
      </dgm:t>
    </dgm:pt>
    <dgm:pt modelId="{12744E4B-9C72-453F-9337-EA9BDDF1EBF1}" type="sibTrans" cxnId="{30C75005-99E4-4FC7-A8DD-9FA4086FA840}">
      <dgm:prSet/>
      <dgm:spPr/>
      <dgm:t>
        <a:bodyPr/>
        <a:lstStyle/>
        <a:p>
          <a:endParaRPr lang="en-US"/>
        </a:p>
      </dgm:t>
    </dgm:pt>
    <dgm:pt modelId="{AA3FCE61-6F08-40AB-85E2-070475596F0B}">
      <dgm:prSet phldrT="[Text]" custT="1"/>
      <dgm:spPr/>
      <dgm:t>
        <a:bodyPr/>
        <a:lstStyle/>
        <a:p>
          <a:r>
            <a:rPr lang="en-US" sz="2800" dirty="0" smtClean="0"/>
            <a:t>diplomatic corps</a:t>
          </a:r>
          <a:endParaRPr lang="en-US" sz="2800" dirty="0"/>
        </a:p>
      </dgm:t>
    </dgm:pt>
    <dgm:pt modelId="{37E1BA63-27E2-4630-B570-2BECD7B445E3}" type="parTrans" cxnId="{8A3E48ED-7BF4-4AA2-BF14-B3032904DADB}">
      <dgm:prSet/>
      <dgm:spPr/>
      <dgm:t>
        <a:bodyPr/>
        <a:lstStyle/>
        <a:p>
          <a:endParaRPr lang="en-US"/>
        </a:p>
      </dgm:t>
    </dgm:pt>
    <dgm:pt modelId="{01E6363B-D369-42A4-8C9D-98BADCF14C3A}" type="sibTrans" cxnId="{8A3E48ED-7BF4-4AA2-BF14-B3032904DADB}">
      <dgm:prSet/>
      <dgm:spPr/>
      <dgm:t>
        <a:bodyPr/>
        <a:lstStyle/>
        <a:p>
          <a:endParaRPr lang="en-US"/>
        </a:p>
      </dgm:t>
    </dgm:pt>
    <dgm:pt modelId="{754B7E86-19F5-432B-B05C-92C2D68F8093}">
      <dgm:prSet phldrT="[Text]" custT="1"/>
      <dgm:spPr/>
      <dgm:t>
        <a:bodyPr/>
        <a:lstStyle/>
        <a:p>
          <a:r>
            <a:rPr lang="en-US" sz="2800" dirty="0" smtClean="0"/>
            <a:t>partners</a:t>
          </a:r>
          <a:endParaRPr lang="en-US" sz="2800" dirty="0"/>
        </a:p>
      </dgm:t>
    </dgm:pt>
    <dgm:pt modelId="{91E7B94A-4212-4E87-85F0-84418D06335C}" type="parTrans" cxnId="{3A6B265D-23F8-4B4A-95CB-C532B544CAE5}">
      <dgm:prSet/>
      <dgm:spPr/>
      <dgm:t>
        <a:bodyPr/>
        <a:lstStyle/>
        <a:p>
          <a:endParaRPr lang="en-US"/>
        </a:p>
      </dgm:t>
    </dgm:pt>
    <dgm:pt modelId="{E43FA796-C523-4E92-A279-0984B6437E23}" type="sibTrans" cxnId="{3A6B265D-23F8-4B4A-95CB-C532B544CAE5}">
      <dgm:prSet/>
      <dgm:spPr/>
      <dgm:t>
        <a:bodyPr/>
        <a:lstStyle/>
        <a:p>
          <a:endParaRPr lang="en-US"/>
        </a:p>
      </dgm:t>
    </dgm:pt>
    <dgm:pt modelId="{3CA38171-3011-4D51-8D16-65050DC496EC}">
      <dgm:prSet phldrT="[Text]" custT="1"/>
      <dgm:spPr/>
      <dgm:t>
        <a:bodyPr/>
        <a:lstStyle/>
        <a:p>
          <a:r>
            <a:rPr lang="en-US" sz="2800" dirty="0" smtClean="0"/>
            <a:t>media</a:t>
          </a:r>
          <a:endParaRPr lang="en-US" sz="2800" dirty="0"/>
        </a:p>
      </dgm:t>
    </dgm:pt>
    <dgm:pt modelId="{B2C715D0-0B3D-4AC6-A8AB-9F38E5B3AB26}" type="parTrans" cxnId="{A419852E-BCCC-43C2-BE77-E4F9A4066013}">
      <dgm:prSet/>
      <dgm:spPr/>
      <dgm:t>
        <a:bodyPr/>
        <a:lstStyle/>
        <a:p>
          <a:endParaRPr lang="en-US"/>
        </a:p>
      </dgm:t>
    </dgm:pt>
    <dgm:pt modelId="{F1A78D8C-9247-4CDB-9A44-8CC6260A83FB}" type="sibTrans" cxnId="{A419852E-BCCC-43C2-BE77-E4F9A4066013}">
      <dgm:prSet/>
      <dgm:spPr/>
      <dgm:t>
        <a:bodyPr/>
        <a:lstStyle/>
        <a:p>
          <a:endParaRPr lang="en-US"/>
        </a:p>
      </dgm:t>
    </dgm:pt>
    <dgm:pt modelId="{C850275A-B234-4DAE-AE11-011526FC9345}">
      <dgm:prSet phldrT="[Text]"/>
      <dgm:spPr/>
      <dgm:t>
        <a:bodyPr/>
        <a:lstStyle/>
        <a:p>
          <a:endParaRPr lang="en-US" sz="1900" dirty="0"/>
        </a:p>
      </dgm:t>
    </dgm:pt>
    <dgm:pt modelId="{41DA9EAC-D2DB-4FAF-AE8E-9E8CC129AF23}" type="parTrans" cxnId="{35700534-A7ED-4CDE-BAD5-47DEC0F954B6}">
      <dgm:prSet/>
      <dgm:spPr/>
      <dgm:t>
        <a:bodyPr/>
        <a:lstStyle/>
        <a:p>
          <a:endParaRPr lang="en-US"/>
        </a:p>
      </dgm:t>
    </dgm:pt>
    <dgm:pt modelId="{22E16713-921C-41D4-8D0D-7BF3B210FD83}" type="sibTrans" cxnId="{35700534-A7ED-4CDE-BAD5-47DEC0F954B6}">
      <dgm:prSet/>
      <dgm:spPr/>
      <dgm:t>
        <a:bodyPr/>
        <a:lstStyle/>
        <a:p>
          <a:endParaRPr lang="en-US"/>
        </a:p>
      </dgm:t>
    </dgm:pt>
    <dgm:pt modelId="{F883619F-CAAE-4E67-8CE4-C7B1DAD22884}">
      <dgm:prSet phldrT="[Text]" custT="1"/>
      <dgm:spPr/>
      <dgm:t>
        <a:bodyPr/>
        <a:lstStyle/>
        <a:p>
          <a:r>
            <a:rPr lang="en-US" sz="2800" dirty="0" smtClean="0"/>
            <a:t>celebrities</a:t>
          </a:r>
          <a:endParaRPr lang="en-US" sz="2800" dirty="0"/>
        </a:p>
      </dgm:t>
    </dgm:pt>
    <dgm:pt modelId="{A8F22E34-B938-4A0C-BD9F-CE7E82FD0BBA}" type="parTrans" cxnId="{C55972B1-494B-4833-A211-97BFB1472027}">
      <dgm:prSet/>
      <dgm:spPr/>
      <dgm:t>
        <a:bodyPr/>
        <a:lstStyle/>
        <a:p>
          <a:endParaRPr lang="en-US"/>
        </a:p>
      </dgm:t>
    </dgm:pt>
    <dgm:pt modelId="{80D45C2B-E486-4984-8714-8D660B411368}" type="sibTrans" cxnId="{C55972B1-494B-4833-A211-97BFB1472027}">
      <dgm:prSet/>
      <dgm:spPr/>
      <dgm:t>
        <a:bodyPr/>
        <a:lstStyle/>
        <a:p>
          <a:endParaRPr lang="en-US"/>
        </a:p>
      </dgm:t>
    </dgm:pt>
    <dgm:pt modelId="{31E4E2CB-AE9A-464B-86D1-E18682DF32BC}">
      <dgm:prSet phldrT="[Text]" custT="1"/>
      <dgm:spPr/>
      <dgm:t>
        <a:bodyPr/>
        <a:lstStyle/>
        <a:p>
          <a:endParaRPr lang="en-US" sz="2800" dirty="0"/>
        </a:p>
      </dgm:t>
    </dgm:pt>
    <dgm:pt modelId="{C8E12919-95A3-49E9-AA7D-0402B4135292}" type="parTrans" cxnId="{5732BB1C-F8D2-4211-8C05-04DC74FAFAD7}">
      <dgm:prSet/>
      <dgm:spPr/>
      <dgm:t>
        <a:bodyPr/>
        <a:lstStyle/>
        <a:p>
          <a:endParaRPr lang="en-US"/>
        </a:p>
      </dgm:t>
    </dgm:pt>
    <dgm:pt modelId="{4E2FF586-657F-412C-B3EB-50CAFF85F4A7}" type="sibTrans" cxnId="{5732BB1C-F8D2-4211-8C05-04DC74FAFAD7}">
      <dgm:prSet/>
      <dgm:spPr/>
      <dgm:t>
        <a:bodyPr/>
        <a:lstStyle/>
        <a:p>
          <a:endParaRPr lang="en-US"/>
        </a:p>
      </dgm:t>
    </dgm:pt>
    <dgm:pt modelId="{44536A56-C2A2-4FFD-AE44-5D9F1AF54BD5}">
      <dgm:prSet phldrT="[Text]" custT="1"/>
      <dgm:spPr/>
      <dgm:t>
        <a:bodyPr/>
        <a:lstStyle/>
        <a:p>
          <a:r>
            <a:rPr lang="en-US" sz="2800" dirty="0" smtClean="0"/>
            <a:t>royalty</a:t>
          </a:r>
          <a:endParaRPr lang="en-US" sz="2800" dirty="0"/>
        </a:p>
      </dgm:t>
    </dgm:pt>
    <dgm:pt modelId="{95E315E0-2C98-41D3-8942-73D7B6543D64}" type="parTrans" cxnId="{DE472203-A36E-478E-97D5-5ED55A72E952}">
      <dgm:prSet/>
      <dgm:spPr/>
      <dgm:t>
        <a:bodyPr/>
        <a:lstStyle/>
        <a:p>
          <a:endParaRPr lang="en-US"/>
        </a:p>
      </dgm:t>
    </dgm:pt>
    <dgm:pt modelId="{1490648A-36F6-40B8-B621-9E7DE25679EC}" type="sibTrans" cxnId="{DE472203-A36E-478E-97D5-5ED55A72E952}">
      <dgm:prSet/>
      <dgm:spPr/>
      <dgm:t>
        <a:bodyPr/>
        <a:lstStyle/>
        <a:p>
          <a:endParaRPr lang="en-US"/>
        </a:p>
      </dgm:t>
    </dgm:pt>
    <dgm:pt modelId="{153E73E0-5CBA-4259-9419-45DB3A939808}" type="pres">
      <dgm:prSet presAssocID="{5118E600-E7D7-4A94-A0D6-898858C42C3F}" presName="Name0" presStyleCnt="0">
        <dgm:presLayoutVars>
          <dgm:dir/>
          <dgm:resizeHandles val="exact"/>
        </dgm:presLayoutVars>
      </dgm:prSet>
      <dgm:spPr/>
      <dgm:t>
        <a:bodyPr/>
        <a:lstStyle/>
        <a:p>
          <a:endParaRPr lang="en-US"/>
        </a:p>
      </dgm:t>
    </dgm:pt>
    <dgm:pt modelId="{DD7DAE15-1256-44F2-B4A0-ED5C23F0C92D}" type="pres">
      <dgm:prSet presAssocID="{F6539944-92C1-4A35-9393-6E789CBBDCD4}" presName="node" presStyleLbl="node1" presStyleIdx="0" presStyleCnt="3">
        <dgm:presLayoutVars>
          <dgm:bulletEnabled val="1"/>
        </dgm:presLayoutVars>
      </dgm:prSet>
      <dgm:spPr/>
      <dgm:t>
        <a:bodyPr/>
        <a:lstStyle/>
        <a:p>
          <a:endParaRPr lang="en-US"/>
        </a:p>
      </dgm:t>
    </dgm:pt>
    <dgm:pt modelId="{DC319B82-516F-4AF1-BDC1-D5F27764AF8B}" type="pres">
      <dgm:prSet presAssocID="{C14C1F76-CF4F-4F6A-BF18-96796B444EB2}" presName="sibTrans" presStyleCnt="0"/>
      <dgm:spPr/>
    </dgm:pt>
    <dgm:pt modelId="{AF5F624C-7982-4790-8EFD-0B68D1AC4CAE}" type="pres">
      <dgm:prSet presAssocID="{DFE7F731-C1DE-4FBA-A91A-0A5D752F7DCD}" presName="node" presStyleLbl="node1" presStyleIdx="1" presStyleCnt="3">
        <dgm:presLayoutVars>
          <dgm:bulletEnabled val="1"/>
        </dgm:presLayoutVars>
      </dgm:prSet>
      <dgm:spPr/>
      <dgm:t>
        <a:bodyPr/>
        <a:lstStyle/>
        <a:p>
          <a:endParaRPr lang="en-US"/>
        </a:p>
      </dgm:t>
    </dgm:pt>
    <dgm:pt modelId="{2E8C1605-4E2A-4222-A79F-1A126C546F8C}" type="pres">
      <dgm:prSet presAssocID="{B3090F87-1634-404E-A7BA-09947363F150}" presName="sibTrans" presStyleCnt="0"/>
      <dgm:spPr/>
    </dgm:pt>
    <dgm:pt modelId="{7FC59CA0-96FC-4C74-88A0-4F2517EAF705}" type="pres">
      <dgm:prSet presAssocID="{8408E8BE-46C5-406C-B8BE-C303E9D4DED2}" presName="node" presStyleLbl="node1" presStyleIdx="2" presStyleCnt="3" custLinFactNeighborX="6299">
        <dgm:presLayoutVars>
          <dgm:bulletEnabled val="1"/>
        </dgm:presLayoutVars>
      </dgm:prSet>
      <dgm:spPr/>
      <dgm:t>
        <a:bodyPr/>
        <a:lstStyle/>
        <a:p>
          <a:endParaRPr lang="en-US"/>
        </a:p>
      </dgm:t>
    </dgm:pt>
  </dgm:ptLst>
  <dgm:cxnLst>
    <dgm:cxn modelId="{477B345E-462D-4923-B147-49482D53FBBB}" srcId="{5118E600-E7D7-4A94-A0D6-898858C42C3F}" destId="{F6539944-92C1-4A35-9393-6E789CBBDCD4}" srcOrd="0" destOrd="0" parTransId="{3EF72835-13AC-43F3-B6DB-5BF253E3F817}" sibTransId="{C14C1F76-CF4F-4F6A-BF18-96796B444EB2}"/>
    <dgm:cxn modelId="{6F7E3EF6-785B-4B01-925E-DFCAFBD2C4CA}" type="presOf" srcId="{F6539944-92C1-4A35-9393-6E789CBBDCD4}" destId="{DD7DAE15-1256-44F2-B4A0-ED5C23F0C92D}" srcOrd="0" destOrd="0" presId="urn:microsoft.com/office/officeart/2005/8/layout/hList6"/>
    <dgm:cxn modelId="{3622EA3B-A5F8-4F18-8967-E1A3AE01803D}" type="presOf" srcId="{67FB31AE-3F51-4D4B-A841-27F40EA46621}" destId="{7FC59CA0-96FC-4C74-88A0-4F2517EAF705}" srcOrd="0" destOrd="1" presId="urn:microsoft.com/office/officeart/2005/8/layout/hList6"/>
    <dgm:cxn modelId="{C4CDD55E-116F-476A-AE81-F356846B2E02}" type="presOf" srcId="{4C42747C-61A7-4607-AF38-B1E898CD23E2}" destId="{AF5F624C-7982-4790-8EFD-0B68D1AC4CAE}" srcOrd="0" destOrd="1" presId="urn:microsoft.com/office/officeart/2005/8/layout/hList6"/>
    <dgm:cxn modelId="{E1929EF5-5FE8-49C0-A7B8-C94371D2B0E2}" srcId="{F6539944-92C1-4A35-9393-6E789CBBDCD4}" destId="{F88E8C80-355B-45E3-A6FA-C4384478B417}" srcOrd="3" destOrd="0" parTransId="{3129A386-1D3D-45EC-ACA5-27CD75A6ADAB}" sibTransId="{2B86FF4D-A120-4075-A67E-4B5984FC0B03}"/>
    <dgm:cxn modelId="{30C75005-99E4-4FC7-A8DD-9FA4086FA840}" srcId="{DFE7F731-C1DE-4FBA-A91A-0A5D752F7DCD}" destId="{B9361427-A1AC-4EB4-A89B-7BE4DAE9122A}" srcOrd="1" destOrd="0" parTransId="{2F6CB65E-E2AD-48B5-A620-314FEE165679}" sibTransId="{12744E4B-9C72-453F-9337-EA9BDDF1EBF1}"/>
    <dgm:cxn modelId="{A1EB2DAE-115C-4BAE-8F47-526C4E566AC4}" srcId="{5118E600-E7D7-4A94-A0D6-898858C42C3F}" destId="{DFE7F731-C1DE-4FBA-A91A-0A5D752F7DCD}" srcOrd="1" destOrd="0" parTransId="{696C425A-7218-430B-9D5D-BD130E751AD0}" sibTransId="{B3090F87-1634-404E-A7BA-09947363F150}"/>
    <dgm:cxn modelId="{B6E94ACA-A60D-43DE-A64B-89B4D9138FE3}" type="presOf" srcId="{F883619F-CAAE-4E67-8CE4-C7B1DAD22884}" destId="{7FC59CA0-96FC-4C74-88A0-4F2517EAF705}" srcOrd="0" destOrd="3" presId="urn:microsoft.com/office/officeart/2005/8/layout/hList6"/>
    <dgm:cxn modelId="{144021E0-2362-4BB9-A544-673C9BDEA420}" type="presOf" srcId="{5118E600-E7D7-4A94-A0D6-898858C42C3F}" destId="{153E73E0-5CBA-4259-9419-45DB3A939808}" srcOrd="0" destOrd="0" presId="urn:microsoft.com/office/officeart/2005/8/layout/hList6"/>
    <dgm:cxn modelId="{3573B32C-A28B-41D7-ABB0-22E8CCE2EB08}" srcId="{F6539944-92C1-4A35-9393-6E789CBBDCD4}" destId="{C5F155C1-0CC8-4062-9FCC-C197242BAEDF}" srcOrd="2" destOrd="0" parTransId="{6EFCCB3C-76BE-4DAD-96D5-1A4A4004BE60}" sibTransId="{0C79A0BF-A060-4349-9420-A53DA5ED80EC}"/>
    <dgm:cxn modelId="{72B6BB97-E157-49ED-B1F0-3FB3949C8EFE}" srcId="{8408E8BE-46C5-406C-B8BE-C303E9D4DED2}" destId="{107F3881-3874-436F-A361-C7D358A76D18}" srcOrd="6" destOrd="0" parTransId="{A31A5A05-1761-4471-BBE0-174B2F8E99D1}" sibTransId="{DE7E5529-4B04-48C6-A273-7F0601787291}"/>
    <dgm:cxn modelId="{90A408C6-095F-4D12-A0A2-7C11193044A9}" type="presOf" srcId="{31E4E2CB-AE9A-464B-86D1-E18682DF32BC}" destId="{7FC59CA0-96FC-4C74-88A0-4F2517EAF705}" srcOrd="0" destOrd="5" presId="urn:microsoft.com/office/officeart/2005/8/layout/hList6"/>
    <dgm:cxn modelId="{C55972B1-494B-4833-A211-97BFB1472027}" srcId="{8408E8BE-46C5-406C-B8BE-C303E9D4DED2}" destId="{F883619F-CAAE-4E67-8CE4-C7B1DAD22884}" srcOrd="2" destOrd="0" parTransId="{A8F22E34-B938-4A0C-BD9F-CE7E82FD0BBA}" sibTransId="{80D45C2B-E486-4984-8714-8D660B411368}"/>
    <dgm:cxn modelId="{A419852E-BCCC-43C2-BE77-E4F9A4066013}" srcId="{8408E8BE-46C5-406C-B8BE-C303E9D4DED2}" destId="{3CA38171-3011-4D51-8D16-65050DC496EC}" srcOrd="1" destOrd="0" parTransId="{B2C715D0-0B3D-4AC6-A8AB-9F38E5B3AB26}" sibTransId="{F1A78D8C-9247-4CDB-9A44-8CC6260A83FB}"/>
    <dgm:cxn modelId="{3A6B265D-23F8-4B4A-95CB-C532B544CAE5}" srcId="{F6539944-92C1-4A35-9393-6E789CBBDCD4}" destId="{754B7E86-19F5-432B-B05C-92C2D68F8093}" srcOrd="4" destOrd="0" parTransId="{91E7B94A-4212-4E87-85F0-84418D06335C}" sibTransId="{E43FA796-C523-4E92-A279-0984B6437E23}"/>
    <dgm:cxn modelId="{C3FC7E48-DF41-4C1D-AE05-37B8B4030A37}" type="presOf" srcId="{8408E8BE-46C5-406C-B8BE-C303E9D4DED2}" destId="{7FC59CA0-96FC-4C74-88A0-4F2517EAF705}" srcOrd="0" destOrd="0" presId="urn:microsoft.com/office/officeart/2005/8/layout/hList6"/>
    <dgm:cxn modelId="{47A82728-9F78-49A8-9439-058E8DD370F2}" type="presOf" srcId="{C5F155C1-0CC8-4062-9FCC-C197242BAEDF}" destId="{DD7DAE15-1256-44F2-B4A0-ED5C23F0C92D}" srcOrd="0" destOrd="3" presId="urn:microsoft.com/office/officeart/2005/8/layout/hList6"/>
    <dgm:cxn modelId="{8A3E48ED-7BF4-4AA2-BF14-B3032904DADB}" srcId="{DFE7F731-C1DE-4FBA-A91A-0A5D752F7DCD}" destId="{AA3FCE61-6F08-40AB-85E2-070475596F0B}" srcOrd="2" destOrd="0" parTransId="{37E1BA63-27E2-4630-B570-2BECD7B445E3}" sibTransId="{01E6363B-D369-42A4-8C9D-98BADCF14C3A}"/>
    <dgm:cxn modelId="{4DD56AE3-0181-49C2-AE03-4D494352B166}" type="presOf" srcId="{DD9738F0-21D9-4354-9605-B58CDB4B02BF}" destId="{DD7DAE15-1256-44F2-B4A0-ED5C23F0C92D}" srcOrd="0" destOrd="2" presId="urn:microsoft.com/office/officeart/2005/8/layout/hList6"/>
    <dgm:cxn modelId="{42FC1F46-6345-4EFD-BD45-3C4DAEE3C9E9}" type="presOf" srcId="{F88E8C80-355B-45E3-A6FA-C4384478B417}" destId="{DD7DAE15-1256-44F2-B4A0-ED5C23F0C92D}" srcOrd="0" destOrd="4" presId="urn:microsoft.com/office/officeart/2005/8/layout/hList6"/>
    <dgm:cxn modelId="{773F3944-6D2F-4A0C-AB32-4B3DA2E3D20E}" type="presOf" srcId="{C850275A-B234-4DAE-AE11-011526FC9345}" destId="{7FC59CA0-96FC-4C74-88A0-4F2517EAF705}" srcOrd="0" destOrd="6" presId="urn:microsoft.com/office/officeart/2005/8/layout/hList6"/>
    <dgm:cxn modelId="{53EB115F-6797-4053-B3C0-9A2EFAA7D21C}" srcId="{DFE7F731-C1DE-4FBA-A91A-0A5D752F7DCD}" destId="{4C42747C-61A7-4607-AF38-B1E898CD23E2}" srcOrd="0" destOrd="0" parTransId="{435EA616-A2DD-4296-86B9-7F2100A9F02E}" sibTransId="{16642312-42DC-46AC-A3DD-008D4A5DA3FF}"/>
    <dgm:cxn modelId="{7F841ECD-3E65-4ABA-AD28-392CA4C01319}" type="presOf" srcId="{5A3765F1-02CE-48FE-92FC-251041301A9F}" destId="{DD7DAE15-1256-44F2-B4A0-ED5C23F0C92D}" srcOrd="0" destOrd="1" presId="urn:microsoft.com/office/officeart/2005/8/layout/hList6"/>
    <dgm:cxn modelId="{DFCD3FF2-E70C-4BAB-979F-84C1FCA9894E}" type="presOf" srcId="{AA3FCE61-6F08-40AB-85E2-070475596F0B}" destId="{AF5F624C-7982-4790-8EFD-0B68D1AC4CAE}" srcOrd="0" destOrd="3" presId="urn:microsoft.com/office/officeart/2005/8/layout/hList6"/>
    <dgm:cxn modelId="{CC6F3B5F-18F7-42EE-B5F7-821931DC8492}" srcId="{5118E600-E7D7-4A94-A0D6-898858C42C3F}" destId="{8408E8BE-46C5-406C-B8BE-C303E9D4DED2}" srcOrd="2" destOrd="0" parTransId="{232486B1-6EF7-4F14-A50D-88F609645C17}" sibTransId="{6EA161FC-CF50-4A35-B6AD-92DEBA294747}"/>
    <dgm:cxn modelId="{08B2048C-86C9-4374-A683-E1EC3A074B6F}" type="presOf" srcId="{DFE7F731-C1DE-4FBA-A91A-0A5D752F7DCD}" destId="{AF5F624C-7982-4790-8EFD-0B68D1AC4CAE}" srcOrd="0" destOrd="0" presId="urn:microsoft.com/office/officeart/2005/8/layout/hList6"/>
    <dgm:cxn modelId="{704DCFEF-86EC-47E7-BD25-D9F7918D76BF}" type="presOf" srcId="{107F3881-3874-436F-A361-C7D358A76D18}" destId="{7FC59CA0-96FC-4C74-88A0-4F2517EAF705}" srcOrd="0" destOrd="7" presId="urn:microsoft.com/office/officeart/2005/8/layout/hList6"/>
    <dgm:cxn modelId="{E7BDA613-CD87-4980-B2F5-3C73D6F757D7}" srcId="{F6539944-92C1-4A35-9393-6E789CBBDCD4}" destId="{5A3765F1-02CE-48FE-92FC-251041301A9F}" srcOrd="0" destOrd="0" parTransId="{C777688D-B297-4C7A-AB1F-3F64671BDC2D}" sibTransId="{37E0B336-5149-455C-A69C-CBB7847BD5F7}"/>
    <dgm:cxn modelId="{942DD8CD-405D-4747-8331-FB14D7DC8A5E}" type="presOf" srcId="{44536A56-C2A2-4FFD-AE44-5D9F1AF54BD5}" destId="{7FC59CA0-96FC-4C74-88A0-4F2517EAF705}" srcOrd="0" destOrd="4" presId="urn:microsoft.com/office/officeart/2005/8/layout/hList6"/>
    <dgm:cxn modelId="{A5CF8185-D4E4-4AF7-B25F-3B7382C27B63}" srcId="{F6539944-92C1-4A35-9393-6E789CBBDCD4}" destId="{1DB2504E-0BB2-404B-A890-B875A44646E9}" srcOrd="5" destOrd="0" parTransId="{A23B4E58-CD65-4061-9BB3-D342EB068B51}" sibTransId="{B937A58C-A52D-4AE6-BE98-D195164D9681}"/>
    <dgm:cxn modelId="{7C6C18A2-1C12-4C66-8C41-08366BDDF710}" srcId="{8408E8BE-46C5-406C-B8BE-C303E9D4DED2}" destId="{67FB31AE-3F51-4D4B-A841-27F40EA46621}" srcOrd="0" destOrd="0" parTransId="{DA68A556-C9F7-4080-9379-9574B8AF1867}" sibTransId="{A0D9F037-96D0-4D81-B0F6-C9F8CF76F98A}"/>
    <dgm:cxn modelId="{0975F0DF-C0F6-4305-8860-88B5F96412D4}" type="presOf" srcId="{3CA38171-3011-4D51-8D16-65050DC496EC}" destId="{7FC59CA0-96FC-4C74-88A0-4F2517EAF705}" srcOrd="0" destOrd="2" presId="urn:microsoft.com/office/officeart/2005/8/layout/hList6"/>
    <dgm:cxn modelId="{35700534-A7ED-4CDE-BAD5-47DEC0F954B6}" srcId="{8408E8BE-46C5-406C-B8BE-C303E9D4DED2}" destId="{C850275A-B234-4DAE-AE11-011526FC9345}" srcOrd="5" destOrd="0" parTransId="{41DA9EAC-D2DB-4FAF-AE8E-9E8CC129AF23}" sibTransId="{22E16713-921C-41D4-8D0D-7BF3B210FD83}"/>
    <dgm:cxn modelId="{5732BB1C-F8D2-4211-8C05-04DC74FAFAD7}" srcId="{8408E8BE-46C5-406C-B8BE-C303E9D4DED2}" destId="{31E4E2CB-AE9A-464B-86D1-E18682DF32BC}" srcOrd="4" destOrd="0" parTransId="{C8E12919-95A3-49E9-AA7D-0402B4135292}" sibTransId="{4E2FF586-657F-412C-B3EB-50CAFF85F4A7}"/>
    <dgm:cxn modelId="{FDD5A484-3764-4524-BA78-0CB0DB8433DA}" type="presOf" srcId="{754B7E86-19F5-432B-B05C-92C2D68F8093}" destId="{DD7DAE15-1256-44F2-B4A0-ED5C23F0C92D}" srcOrd="0" destOrd="5" presId="urn:microsoft.com/office/officeart/2005/8/layout/hList6"/>
    <dgm:cxn modelId="{1D90E63C-3BC1-4DC1-99E4-9C743207E2ED}" srcId="{F6539944-92C1-4A35-9393-6E789CBBDCD4}" destId="{DD9738F0-21D9-4354-9605-B58CDB4B02BF}" srcOrd="1" destOrd="0" parTransId="{2D8D7EC8-39E1-42B7-A48A-D48A82E2F667}" sibTransId="{7EBC3F59-A8B6-4F19-B2B9-E30772E9B193}"/>
    <dgm:cxn modelId="{73D909AB-6980-4CE3-8428-DB20DCFD549B}" type="presOf" srcId="{1DB2504E-0BB2-404B-A890-B875A44646E9}" destId="{DD7DAE15-1256-44F2-B4A0-ED5C23F0C92D}" srcOrd="0" destOrd="6" presId="urn:microsoft.com/office/officeart/2005/8/layout/hList6"/>
    <dgm:cxn modelId="{4D0B1F3B-DE29-4F8A-BC6A-BA69A5FFB95A}" type="presOf" srcId="{B9361427-A1AC-4EB4-A89B-7BE4DAE9122A}" destId="{AF5F624C-7982-4790-8EFD-0B68D1AC4CAE}" srcOrd="0" destOrd="2" presId="urn:microsoft.com/office/officeart/2005/8/layout/hList6"/>
    <dgm:cxn modelId="{DE472203-A36E-478E-97D5-5ED55A72E952}" srcId="{8408E8BE-46C5-406C-B8BE-C303E9D4DED2}" destId="{44536A56-C2A2-4FFD-AE44-5D9F1AF54BD5}" srcOrd="3" destOrd="0" parTransId="{95E315E0-2C98-41D3-8942-73D7B6543D64}" sibTransId="{1490648A-36F6-40B8-B621-9E7DE25679EC}"/>
    <dgm:cxn modelId="{7A210031-F43F-4860-9F83-93D861DAC786}" type="presParOf" srcId="{153E73E0-5CBA-4259-9419-45DB3A939808}" destId="{DD7DAE15-1256-44F2-B4A0-ED5C23F0C92D}" srcOrd="0" destOrd="0" presId="urn:microsoft.com/office/officeart/2005/8/layout/hList6"/>
    <dgm:cxn modelId="{48AFCE4B-2FF5-49C8-A373-B7ED900DD70E}" type="presParOf" srcId="{153E73E0-5CBA-4259-9419-45DB3A939808}" destId="{DC319B82-516F-4AF1-BDC1-D5F27764AF8B}" srcOrd="1" destOrd="0" presId="urn:microsoft.com/office/officeart/2005/8/layout/hList6"/>
    <dgm:cxn modelId="{82841759-4CDB-4E86-A744-716BFFC6C290}" type="presParOf" srcId="{153E73E0-5CBA-4259-9419-45DB3A939808}" destId="{AF5F624C-7982-4790-8EFD-0B68D1AC4CAE}" srcOrd="2" destOrd="0" presId="urn:microsoft.com/office/officeart/2005/8/layout/hList6"/>
    <dgm:cxn modelId="{F0E3985D-1E8B-49A9-A1F0-5D5EC52CF1D6}" type="presParOf" srcId="{153E73E0-5CBA-4259-9419-45DB3A939808}" destId="{2E8C1605-4E2A-4222-A79F-1A126C546F8C}" srcOrd="3" destOrd="0" presId="urn:microsoft.com/office/officeart/2005/8/layout/hList6"/>
    <dgm:cxn modelId="{7CD1B401-B033-46CE-B391-F282917B3D7F}" type="presParOf" srcId="{153E73E0-5CBA-4259-9419-45DB3A939808}" destId="{7FC59CA0-96FC-4C74-88A0-4F2517EAF70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FF7DDA-DFFA-4962-9049-C5D3976867A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CE3C3D8-E945-4376-BA41-908C94DF8F42}">
      <dgm:prSet phldrT="[Text]"/>
      <dgm:spPr/>
      <dgm:t>
        <a:bodyPr/>
        <a:lstStyle/>
        <a:p>
          <a:r>
            <a:rPr lang="en-US" dirty="0" smtClean="0"/>
            <a:t>11</a:t>
          </a:r>
          <a:endParaRPr lang="en-US" dirty="0"/>
        </a:p>
      </dgm:t>
    </dgm:pt>
    <dgm:pt modelId="{D009EEC6-5836-44C3-8204-09BCACC60331}" type="parTrans" cxnId="{E718A088-59A1-4BEC-8043-3F5E509B97AE}">
      <dgm:prSet/>
      <dgm:spPr/>
      <dgm:t>
        <a:bodyPr/>
        <a:lstStyle/>
        <a:p>
          <a:endParaRPr lang="en-US"/>
        </a:p>
      </dgm:t>
    </dgm:pt>
    <dgm:pt modelId="{3E52E19F-9332-4BC4-B45C-FDB662D6A575}" type="sibTrans" cxnId="{E718A088-59A1-4BEC-8043-3F5E509B97AE}">
      <dgm:prSet/>
      <dgm:spPr/>
      <dgm:t>
        <a:bodyPr/>
        <a:lstStyle/>
        <a:p>
          <a:endParaRPr lang="en-US"/>
        </a:p>
      </dgm:t>
    </dgm:pt>
    <dgm:pt modelId="{BCE67A4E-4B0D-4121-8A5D-D12E56D53EAA}">
      <dgm:prSet phldrT="[Text]"/>
      <dgm:spPr/>
      <dgm:t>
        <a:bodyPr/>
        <a:lstStyle/>
        <a:p>
          <a:r>
            <a:rPr lang="en-US" dirty="0" smtClean="0"/>
            <a:t>12</a:t>
          </a:r>
          <a:endParaRPr lang="en-US" dirty="0"/>
        </a:p>
      </dgm:t>
    </dgm:pt>
    <dgm:pt modelId="{77C74509-8E30-4F92-84A7-6585589C7B2D}" type="parTrans" cxnId="{5F3A0DC2-D234-4590-9286-94FC97F81D20}">
      <dgm:prSet/>
      <dgm:spPr/>
      <dgm:t>
        <a:bodyPr/>
        <a:lstStyle/>
        <a:p>
          <a:endParaRPr lang="en-US"/>
        </a:p>
      </dgm:t>
    </dgm:pt>
    <dgm:pt modelId="{1DB63E82-6E34-48BA-B8F9-C7A7C3E05951}" type="sibTrans" cxnId="{5F3A0DC2-D234-4590-9286-94FC97F81D20}">
      <dgm:prSet/>
      <dgm:spPr/>
      <dgm:t>
        <a:bodyPr/>
        <a:lstStyle/>
        <a:p>
          <a:endParaRPr lang="en-US"/>
        </a:p>
      </dgm:t>
    </dgm:pt>
    <dgm:pt modelId="{F6B94ED1-D733-41D7-AB72-C5FC9FD6F5B8}">
      <dgm:prSet phldrT="[Text]"/>
      <dgm:spPr/>
      <dgm:t>
        <a:bodyPr/>
        <a:lstStyle/>
        <a:p>
          <a:r>
            <a:rPr lang="en-US" dirty="0" smtClean="0"/>
            <a:t>13</a:t>
          </a:r>
          <a:endParaRPr lang="en-US" dirty="0"/>
        </a:p>
      </dgm:t>
    </dgm:pt>
    <dgm:pt modelId="{375AB595-8592-46B4-8D37-FE5141C3C63E}" type="parTrans" cxnId="{BADEB9A1-09BB-43F2-A85C-191C1CA03988}">
      <dgm:prSet/>
      <dgm:spPr/>
      <dgm:t>
        <a:bodyPr/>
        <a:lstStyle/>
        <a:p>
          <a:endParaRPr lang="en-US"/>
        </a:p>
      </dgm:t>
    </dgm:pt>
    <dgm:pt modelId="{10F9F010-AD07-4CE9-A6CC-2704649E878B}" type="sibTrans" cxnId="{BADEB9A1-09BB-43F2-A85C-191C1CA03988}">
      <dgm:prSet/>
      <dgm:spPr/>
      <dgm:t>
        <a:bodyPr/>
        <a:lstStyle/>
        <a:p>
          <a:endParaRPr lang="en-US"/>
        </a:p>
      </dgm:t>
    </dgm:pt>
    <dgm:pt modelId="{CDA076FD-E44C-4800-A336-B206E2B6DF7E}">
      <dgm:prSet phldrT="[Text]"/>
      <dgm:spPr/>
      <dgm:t>
        <a:bodyPr/>
        <a:lstStyle/>
        <a:p>
          <a:r>
            <a:rPr lang="en-US" dirty="0" smtClean="0"/>
            <a:t>14</a:t>
          </a:r>
          <a:endParaRPr lang="en-US" dirty="0"/>
        </a:p>
      </dgm:t>
    </dgm:pt>
    <dgm:pt modelId="{36DE5490-B462-42C5-A549-40AD9C1CCD21}" type="parTrans" cxnId="{82DEAAB2-4E52-4BB6-BC5A-C9D2EE311E2C}">
      <dgm:prSet/>
      <dgm:spPr/>
      <dgm:t>
        <a:bodyPr/>
        <a:lstStyle/>
        <a:p>
          <a:endParaRPr lang="en-US"/>
        </a:p>
      </dgm:t>
    </dgm:pt>
    <dgm:pt modelId="{8FF1BD64-8B55-41A2-86DE-55AEA5B158D3}" type="sibTrans" cxnId="{82DEAAB2-4E52-4BB6-BC5A-C9D2EE311E2C}">
      <dgm:prSet/>
      <dgm:spPr/>
      <dgm:t>
        <a:bodyPr/>
        <a:lstStyle/>
        <a:p>
          <a:endParaRPr lang="en-US"/>
        </a:p>
      </dgm:t>
    </dgm:pt>
    <dgm:pt modelId="{BBB8D33B-1283-4FA6-8A67-5EA560A51F5D}">
      <dgm:prSet phldrT="[Text]"/>
      <dgm:spPr/>
      <dgm:t>
        <a:bodyPr/>
        <a:lstStyle/>
        <a:p>
          <a:r>
            <a:rPr lang="en-US" smtClean="0"/>
            <a:t>15</a:t>
          </a:r>
          <a:endParaRPr lang="en-US" dirty="0"/>
        </a:p>
      </dgm:t>
    </dgm:pt>
    <dgm:pt modelId="{64FE80A6-77BC-4FB9-B9E3-1C3547866FD7}" type="parTrans" cxnId="{0EECFFD6-682A-4A5E-B6A7-47B76BACE8BA}">
      <dgm:prSet/>
      <dgm:spPr/>
      <dgm:t>
        <a:bodyPr/>
        <a:lstStyle/>
        <a:p>
          <a:endParaRPr lang="en-US"/>
        </a:p>
      </dgm:t>
    </dgm:pt>
    <dgm:pt modelId="{D4D2359B-C4BF-4A09-8DCA-2B8890C03A01}" type="sibTrans" cxnId="{0EECFFD6-682A-4A5E-B6A7-47B76BACE8BA}">
      <dgm:prSet/>
      <dgm:spPr/>
      <dgm:t>
        <a:bodyPr/>
        <a:lstStyle/>
        <a:p>
          <a:endParaRPr lang="en-US"/>
        </a:p>
      </dgm:t>
    </dgm:pt>
    <dgm:pt modelId="{13A77850-4B1C-4256-8852-9760F40F161A}" type="pres">
      <dgm:prSet presAssocID="{47FF7DDA-DFFA-4962-9049-C5D3976867A4}" presName="CompostProcess" presStyleCnt="0">
        <dgm:presLayoutVars>
          <dgm:dir/>
          <dgm:resizeHandles val="exact"/>
        </dgm:presLayoutVars>
      </dgm:prSet>
      <dgm:spPr/>
      <dgm:t>
        <a:bodyPr/>
        <a:lstStyle/>
        <a:p>
          <a:endParaRPr lang="en-US"/>
        </a:p>
      </dgm:t>
    </dgm:pt>
    <dgm:pt modelId="{FA67EBBC-B1FC-443B-8EB3-9D4D1BD36C8E}" type="pres">
      <dgm:prSet presAssocID="{47FF7DDA-DFFA-4962-9049-C5D3976867A4}" presName="arrow" presStyleLbl="bgShp" presStyleIdx="0" presStyleCnt="1" custScaleX="117647" custLinFactNeighborX="5572" custLinFactNeighborY="751"/>
      <dgm:spPr/>
    </dgm:pt>
    <dgm:pt modelId="{1AA6F077-B80C-465B-A611-797CEC458BCA}" type="pres">
      <dgm:prSet presAssocID="{47FF7DDA-DFFA-4962-9049-C5D3976867A4}" presName="linearProcess" presStyleCnt="0"/>
      <dgm:spPr/>
    </dgm:pt>
    <dgm:pt modelId="{8D30B490-605C-4431-84EA-773AA6E0057C}" type="pres">
      <dgm:prSet presAssocID="{DCE3C3D8-E945-4376-BA41-908C94DF8F42}" presName="textNode" presStyleLbl="node1" presStyleIdx="0" presStyleCnt="5" custLinFactNeighborX="22775" custLinFactNeighborY="-520">
        <dgm:presLayoutVars>
          <dgm:bulletEnabled val="1"/>
        </dgm:presLayoutVars>
      </dgm:prSet>
      <dgm:spPr/>
      <dgm:t>
        <a:bodyPr/>
        <a:lstStyle/>
        <a:p>
          <a:endParaRPr lang="en-US"/>
        </a:p>
      </dgm:t>
    </dgm:pt>
    <dgm:pt modelId="{E32BF494-D3CC-4F1D-A1A9-51F8BCBE4A5E}" type="pres">
      <dgm:prSet presAssocID="{3E52E19F-9332-4BC4-B45C-FDB662D6A575}" presName="sibTrans" presStyleCnt="0"/>
      <dgm:spPr/>
    </dgm:pt>
    <dgm:pt modelId="{B64312D7-CEF3-4E74-A53B-54D16F4FAEC8}" type="pres">
      <dgm:prSet presAssocID="{BCE67A4E-4B0D-4121-8A5D-D12E56D53EAA}" presName="textNode" presStyleLbl="node1" presStyleIdx="1" presStyleCnt="5">
        <dgm:presLayoutVars>
          <dgm:bulletEnabled val="1"/>
        </dgm:presLayoutVars>
      </dgm:prSet>
      <dgm:spPr/>
      <dgm:t>
        <a:bodyPr/>
        <a:lstStyle/>
        <a:p>
          <a:endParaRPr lang="en-US"/>
        </a:p>
      </dgm:t>
    </dgm:pt>
    <dgm:pt modelId="{96F97D3A-DC5D-4D73-B4F9-C61885267403}" type="pres">
      <dgm:prSet presAssocID="{1DB63E82-6E34-48BA-B8F9-C7A7C3E05951}" presName="sibTrans" presStyleCnt="0"/>
      <dgm:spPr/>
    </dgm:pt>
    <dgm:pt modelId="{60C33D09-B679-49D1-9718-F07DAD661C4B}" type="pres">
      <dgm:prSet presAssocID="{F6B94ED1-D733-41D7-AB72-C5FC9FD6F5B8}" presName="textNode" presStyleLbl="node1" presStyleIdx="2" presStyleCnt="5">
        <dgm:presLayoutVars>
          <dgm:bulletEnabled val="1"/>
        </dgm:presLayoutVars>
      </dgm:prSet>
      <dgm:spPr/>
      <dgm:t>
        <a:bodyPr/>
        <a:lstStyle/>
        <a:p>
          <a:endParaRPr lang="en-US"/>
        </a:p>
      </dgm:t>
    </dgm:pt>
    <dgm:pt modelId="{2BBA4C1C-0491-4AA7-AFFB-0D465336E7E5}" type="pres">
      <dgm:prSet presAssocID="{10F9F010-AD07-4CE9-A6CC-2704649E878B}" presName="sibTrans" presStyleCnt="0"/>
      <dgm:spPr/>
    </dgm:pt>
    <dgm:pt modelId="{946DBC50-A2EF-4EFA-B4FA-C578C594C27B}" type="pres">
      <dgm:prSet presAssocID="{CDA076FD-E44C-4800-A336-B206E2B6DF7E}" presName="textNode" presStyleLbl="node1" presStyleIdx="3" presStyleCnt="5">
        <dgm:presLayoutVars>
          <dgm:bulletEnabled val="1"/>
        </dgm:presLayoutVars>
      </dgm:prSet>
      <dgm:spPr/>
      <dgm:t>
        <a:bodyPr/>
        <a:lstStyle/>
        <a:p>
          <a:endParaRPr lang="en-US"/>
        </a:p>
      </dgm:t>
    </dgm:pt>
    <dgm:pt modelId="{A121DE1B-08C4-48D7-958A-8742BF60F98B}" type="pres">
      <dgm:prSet presAssocID="{8FF1BD64-8B55-41A2-86DE-55AEA5B158D3}" presName="sibTrans" presStyleCnt="0"/>
      <dgm:spPr/>
    </dgm:pt>
    <dgm:pt modelId="{90436924-B45C-4341-9A8E-2F8502C4138C}" type="pres">
      <dgm:prSet presAssocID="{BBB8D33B-1283-4FA6-8A67-5EA560A51F5D}" presName="textNode" presStyleLbl="node1" presStyleIdx="4" presStyleCnt="5" custLinFactNeighborX="-10565" custLinFactNeighborY="-2814">
        <dgm:presLayoutVars>
          <dgm:bulletEnabled val="1"/>
        </dgm:presLayoutVars>
      </dgm:prSet>
      <dgm:spPr/>
      <dgm:t>
        <a:bodyPr/>
        <a:lstStyle/>
        <a:p>
          <a:endParaRPr lang="en-US"/>
        </a:p>
      </dgm:t>
    </dgm:pt>
  </dgm:ptLst>
  <dgm:cxnLst>
    <dgm:cxn modelId="{4DDB730D-EED9-4B43-8920-CF584EE4D200}" type="presOf" srcId="{BCE67A4E-4B0D-4121-8A5D-D12E56D53EAA}" destId="{B64312D7-CEF3-4E74-A53B-54D16F4FAEC8}" srcOrd="0" destOrd="0" presId="urn:microsoft.com/office/officeart/2005/8/layout/hProcess9"/>
    <dgm:cxn modelId="{BADEB9A1-09BB-43F2-A85C-191C1CA03988}" srcId="{47FF7DDA-DFFA-4962-9049-C5D3976867A4}" destId="{F6B94ED1-D733-41D7-AB72-C5FC9FD6F5B8}" srcOrd="2" destOrd="0" parTransId="{375AB595-8592-46B4-8D37-FE5141C3C63E}" sibTransId="{10F9F010-AD07-4CE9-A6CC-2704649E878B}"/>
    <dgm:cxn modelId="{775AD1F6-C755-4D70-BCA2-B5532D420579}" type="presOf" srcId="{F6B94ED1-D733-41D7-AB72-C5FC9FD6F5B8}" destId="{60C33D09-B679-49D1-9718-F07DAD661C4B}" srcOrd="0" destOrd="0" presId="urn:microsoft.com/office/officeart/2005/8/layout/hProcess9"/>
    <dgm:cxn modelId="{D182BD4F-0A44-490D-9502-1B0EF6122F63}" type="presOf" srcId="{CDA076FD-E44C-4800-A336-B206E2B6DF7E}" destId="{946DBC50-A2EF-4EFA-B4FA-C578C594C27B}" srcOrd="0" destOrd="0" presId="urn:microsoft.com/office/officeart/2005/8/layout/hProcess9"/>
    <dgm:cxn modelId="{C6A47F4C-4A11-44AB-B376-48B302D1D310}" type="presOf" srcId="{DCE3C3D8-E945-4376-BA41-908C94DF8F42}" destId="{8D30B490-605C-4431-84EA-773AA6E0057C}" srcOrd="0" destOrd="0" presId="urn:microsoft.com/office/officeart/2005/8/layout/hProcess9"/>
    <dgm:cxn modelId="{F1C4F86C-49BC-4219-8720-9EAD41EF0B1F}" type="presOf" srcId="{47FF7DDA-DFFA-4962-9049-C5D3976867A4}" destId="{13A77850-4B1C-4256-8852-9760F40F161A}" srcOrd="0" destOrd="0" presId="urn:microsoft.com/office/officeart/2005/8/layout/hProcess9"/>
    <dgm:cxn modelId="{0EECFFD6-682A-4A5E-B6A7-47B76BACE8BA}" srcId="{47FF7DDA-DFFA-4962-9049-C5D3976867A4}" destId="{BBB8D33B-1283-4FA6-8A67-5EA560A51F5D}" srcOrd="4" destOrd="0" parTransId="{64FE80A6-77BC-4FB9-B9E3-1C3547866FD7}" sibTransId="{D4D2359B-C4BF-4A09-8DCA-2B8890C03A01}"/>
    <dgm:cxn modelId="{56AF3E5E-5112-47FC-BE82-442EF28B56D5}" type="presOf" srcId="{BBB8D33B-1283-4FA6-8A67-5EA560A51F5D}" destId="{90436924-B45C-4341-9A8E-2F8502C4138C}" srcOrd="0" destOrd="0" presId="urn:microsoft.com/office/officeart/2005/8/layout/hProcess9"/>
    <dgm:cxn modelId="{5F3A0DC2-D234-4590-9286-94FC97F81D20}" srcId="{47FF7DDA-DFFA-4962-9049-C5D3976867A4}" destId="{BCE67A4E-4B0D-4121-8A5D-D12E56D53EAA}" srcOrd="1" destOrd="0" parTransId="{77C74509-8E30-4F92-84A7-6585589C7B2D}" sibTransId="{1DB63E82-6E34-48BA-B8F9-C7A7C3E05951}"/>
    <dgm:cxn modelId="{82DEAAB2-4E52-4BB6-BC5A-C9D2EE311E2C}" srcId="{47FF7DDA-DFFA-4962-9049-C5D3976867A4}" destId="{CDA076FD-E44C-4800-A336-B206E2B6DF7E}" srcOrd="3" destOrd="0" parTransId="{36DE5490-B462-42C5-A549-40AD9C1CCD21}" sibTransId="{8FF1BD64-8B55-41A2-86DE-55AEA5B158D3}"/>
    <dgm:cxn modelId="{E718A088-59A1-4BEC-8043-3F5E509B97AE}" srcId="{47FF7DDA-DFFA-4962-9049-C5D3976867A4}" destId="{DCE3C3D8-E945-4376-BA41-908C94DF8F42}" srcOrd="0" destOrd="0" parTransId="{D009EEC6-5836-44C3-8204-09BCACC60331}" sibTransId="{3E52E19F-9332-4BC4-B45C-FDB662D6A575}"/>
    <dgm:cxn modelId="{323E59E4-8BE5-4D7E-9E47-BF325B7624A7}" type="presParOf" srcId="{13A77850-4B1C-4256-8852-9760F40F161A}" destId="{FA67EBBC-B1FC-443B-8EB3-9D4D1BD36C8E}" srcOrd="0" destOrd="0" presId="urn:microsoft.com/office/officeart/2005/8/layout/hProcess9"/>
    <dgm:cxn modelId="{8CBBD477-894B-4A93-90CF-638AB1B0FE45}" type="presParOf" srcId="{13A77850-4B1C-4256-8852-9760F40F161A}" destId="{1AA6F077-B80C-465B-A611-797CEC458BCA}" srcOrd="1" destOrd="0" presId="urn:microsoft.com/office/officeart/2005/8/layout/hProcess9"/>
    <dgm:cxn modelId="{5E61209D-496B-457D-BA13-C3E5CB49DCBA}" type="presParOf" srcId="{1AA6F077-B80C-465B-A611-797CEC458BCA}" destId="{8D30B490-605C-4431-84EA-773AA6E0057C}" srcOrd="0" destOrd="0" presId="urn:microsoft.com/office/officeart/2005/8/layout/hProcess9"/>
    <dgm:cxn modelId="{B7B4533B-38EF-4FE0-A72F-AB3F690329BC}" type="presParOf" srcId="{1AA6F077-B80C-465B-A611-797CEC458BCA}" destId="{E32BF494-D3CC-4F1D-A1A9-51F8BCBE4A5E}" srcOrd="1" destOrd="0" presId="urn:microsoft.com/office/officeart/2005/8/layout/hProcess9"/>
    <dgm:cxn modelId="{61C1F83A-09F2-4174-8A89-660D9BDDFF72}" type="presParOf" srcId="{1AA6F077-B80C-465B-A611-797CEC458BCA}" destId="{B64312D7-CEF3-4E74-A53B-54D16F4FAEC8}" srcOrd="2" destOrd="0" presId="urn:microsoft.com/office/officeart/2005/8/layout/hProcess9"/>
    <dgm:cxn modelId="{CDF65B65-A678-4F02-BD52-8366F534A7F5}" type="presParOf" srcId="{1AA6F077-B80C-465B-A611-797CEC458BCA}" destId="{96F97D3A-DC5D-4D73-B4F9-C61885267403}" srcOrd="3" destOrd="0" presId="urn:microsoft.com/office/officeart/2005/8/layout/hProcess9"/>
    <dgm:cxn modelId="{E9B6EC45-15FD-4EAF-9874-FFBF59F6D2EA}" type="presParOf" srcId="{1AA6F077-B80C-465B-A611-797CEC458BCA}" destId="{60C33D09-B679-49D1-9718-F07DAD661C4B}" srcOrd="4" destOrd="0" presId="urn:microsoft.com/office/officeart/2005/8/layout/hProcess9"/>
    <dgm:cxn modelId="{E144B33D-A309-4EFD-8504-6BA63CEF12FE}" type="presParOf" srcId="{1AA6F077-B80C-465B-A611-797CEC458BCA}" destId="{2BBA4C1C-0491-4AA7-AFFB-0D465336E7E5}" srcOrd="5" destOrd="0" presId="urn:microsoft.com/office/officeart/2005/8/layout/hProcess9"/>
    <dgm:cxn modelId="{09AC34F2-BBAF-40E5-9164-CB0376DA7326}" type="presParOf" srcId="{1AA6F077-B80C-465B-A611-797CEC458BCA}" destId="{946DBC50-A2EF-4EFA-B4FA-C578C594C27B}" srcOrd="6" destOrd="0" presId="urn:microsoft.com/office/officeart/2005/8/layout/hProcess9"/>
    <dgm:cxn modelId="{1A4B1B0A-1BB0-44CE-AF55-6160423B095D}" type="presParOf" srcId="{1AA6F077-B80C-465B-A611-797CEC458BCA}" destId="{A121DE1B-08C4-48D7-958A-8742BF60F98B}" srcOrd="7" destOrd="0" presId="urn:microsoft.com/office/officeart/2005/8/layout/hProcess9"/>
    <dgm:cxn modelId="{0A731B9A-D159-47DB-800D-C786A22C5243}" type="presParOf" srcId="{1AA6F077-B80C-465B-A611-797CEC458BCA}" destId="{90436924-B45C-4341-9A8E-2F8502C4138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9FA1-4B6C-4754-9C7C-79CADC48E644}">
      <dsp:nvSpPr>
        <dsp:cNvPr id="0" name=""/>
        <dsp:cNvSpPr/>
      </dsp:nvSpPr>
      <dsp:spPr>
        <a:xfrm rot="10800000">
          <a:off x="1847059" y="917"/>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Andrew </a:t>
          </a:r>
          <a:r>
            <a:rPr lang="en-US" sz="2900" kern="1200" dirty="0" err="1" smtClean="0"/>
            <a:t>Romay</a:t>
          </a:r>
          <a:r>
            <a:rPr lang="en-US" sz="2900" kern="1200" dirty="0" smtClean="0"/>
            <a:t> New Immigrant Center</a:t>
          </a:r>
          <a:endParaRPr lang="en-US" sz="2900" kern="1200" dirty="0"/>
        </a:p>
      </dsp:txBody>
      <dsp:txXfrm rot="10800000">
        <a:off x="2010639" y="917"/>
        <a:ext cx="6520082" cy="654320"/>
      </dsp:txXfrm>
    </dsp:sp>
    <dsp:sp modelId="{68A2DCF1-C4F8-451D-93C4-6B355CD5D69A}">
      <dsp:nvSpPr>
        <dsp:cNvPr id="0" name=""/>
        <dsp:cNvSpPr/>
      </dsp:nvSpPr>
      <dsp:spPr>
        <a:xfrm>
          <a:off x="1519898" y="917"/>
          <a:ext cx="654320" cy="6543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65C14-DA35-4407-A10B-4442BC698CA3}">
      <dsp:nvSpPr>
        <dsp:cNvPr id="0" name=""/>
        <dsp:cNvSpPr/>
      </dsp:nvSpPr>
      <dsp:spPr>
        <a:xfrm rot="10800000">
          <a:off x="1847059" y="850558"/>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ESU National Shakespeare Competition</a:t>
          </a:r>
          <a:endParaRPr lang="en-US" sz="2900" kern="1200" dirty="0"/>
        </a:p>
      </dsp:txBody>
      <dsp:txXfrm rot="10800000">
        <a:off x="2010639" y="850558"/>
        <a:ext cx="6520082" cy="654320"/>
      </dsp:txXfrm>
    </dsp:sp>
    <dsp:sp modelId="{D1605FAD-E7C7-4E79-BCD9-08C97ACD4EFD}">
      <dsp:nvSpPr>
        <dsp:cNvPr id="0" name=""/>
        <dsp:cNvSpPr/>
      </dsp:nvSpPr>
      <dsp:spPr>
        <a:xfrm>
          <a:off x="1519898" y="850558"/>
          <a:ext cx="654320" cy="6543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344B36-C37B-487A-8120-E04DF3616C43}">
      <dsp:nvSpPr>
        <dsp:cNvPr id="0" name=""/>
        <dsp:cNvSpPr/>
      </dsp:nvSpPr>
      <dsp:spPr>
        <a:xfrm rot="10800000">
          <a:off x="1847059" y="1700199"/>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ESU Middle School Debate</a:t>
          </a:r>
          <a:endParaRPr lang="en-US" sz="2900" kern="1200" dirty="0"/>
        </a:p>
      </dsp:txBody>
      <dsp:txXfrm rot="10800000">
        <a:off x="2010639" y="1700199"/>
        <a:ext cx="6520082" cy="654320"/>
      </dsp:txXfrm>
    </dsp:sp>
    <dsp:sp modelId="{53B987AC-8F22-442A-A37D-F1B114C9C5D6}">
      <dsp:nvSpPr>
        <dsp:cNvPr id="0" name=""/>
        <dsp:cNvSpPr/>
      </dsp:nvSpPr>
      <dsp:spPr>
        <a:xfrm>
          <a:off x="1519898" y="1700199"/>
          <a:ext cx="654320" cy="6543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EB72B-CE62-46C4-BA55-44A76753CE36}">
      <dsp:nvSpPr>
        <dsp:cNvPr id="0" name=""/>
        <dsp:cNvSpPr/>
      </dsp:nvSpPr>
      <dsp:spPr>
        <a:xfrm rot="10800000">
          <a:off x="1847059" y="2549839"/>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Luard Morse Scholarships</a:t>
          </a:r>
          <a:endParaRPr lang="en-US" sz="2900" kern="1200" dirty="0"/>
        </a:p>
      </dsp:txBody>
      <dsp:txXfrm rot="10800000">
        <a:off x="2010639" y="2549839"/>
        <a:ext cx="6520082" cy="654320"/>
      </dsp:txXfrm>
    </dsp:sp>
    <dsp:sp modelId="{1ADC52B8-B9C2-43D1-8B98-02A021D5C066}">
      <dsp:nvSpPr>
        <dsp:cNvPr id="0" name=""/>
        <dsp:cNvSpPr/>
      </dsp:nvSpPr>
      <dsp:spPr>
        <a:xfrm>
          <a:off x="1519898" y="2549839"/>
          <a:ext cx="654320" cy="65432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BA3FD-99D5-466A-8B26-074A4367F7C2}">
      <dsp:nvSpPr>
        <dsp:cNvPr id="0" name=""/>
        <dsp:cNvSpPr/>
      </dsp:nvSpPr>
      <dsp:spPr>
        <a:xfrm rot="10800000">
          <a:off x="1847059" y="3399480"/>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Secondary School Exchange</a:t>
          </a:r>
          <a:endParaRPr lang="en-US" sz="2900" kern="1200" dirty="0"/>
        </a:p>
      </dsp:txBody>
      <dsp:txXfrm rot="10800000">
        <a:off x="2010639" y="3399480"/>
        <a:ext cx="6520082" cy="654320"/>
      </dsp:txXfrm>
    </dsp:sp>
    <dsp:sp modelId="{1089FD98-5C02-4FF0-BA16-730EBDD654AE}">
      <dsp:nvSpPr>
        <dsp:cNvPr id="0" name=""/>
        <dsp:cNvSpPr/>
      </dsp:nvSpPr>
      <dsp:spPr>
        <a:xfrm>
          <a:off x="1519898" y="3399480"/>
          <a:ext cx="654320" cy="65432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7000" r="-6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B7DB3-A257-474E-8661-7FDE6FABFB02}">
      <dsp:nvSpPr>
        <dsp:cNvPr id="0" name=""/>
        <dsp:cNvSpPr/>
      </dsp:nvSpPr>
      <dsp:spPr>
        <a:xfrm rot="10800000">
          <a:off x="1847059" y="4249121"/>
          <a:ext cx="6683662" cy="6543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537"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t>General Support</a:t>
          </a:r>
        </a:p>
      </dsp:txBody>
      <dsp:txXfrm rot="10800000">
        <a:off x="2010639" y="4249121"/>
        <a:ext cx="6520082" cy="654320"/>
      </dsp:txXfrm>
    </dsp:sp>
    <dsp:sp modelId="{DCF516FE-0B40-4791-8036-CF804DEBE543}">
      <dsp:nvSpPr>
        <dsp:cNvPr id="0" name=""/>
        <dsp:cNvSpPr/>
      </dsp:nvSpPr>
      <dsp:spPr>
        <a:xfrm>
          <a:off x="1519898" y="4249121"/>
          <a:ext cx="654320" cy="65432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0.60688</cdr:x>
      <cdr:y>0.93128</cdr:y>
    </cdr:from>
    <cdr:to>
      <cdr:x>0.62561</cdr:x>
      <cdr:y>0.96415</cdr:y>
    </cdr:to>
    <cdr:sp macro="" textlink="">
      <cdr:nvSpPr>
        <cdr:cNvPr id="2" name="Action Button: Custom 1"/>
        <cdr:cNvSpPr/>
      </cdr:nvSpPr>
      <cdr:spPr>
        <a:xfrm xmlns:a="http://schemas.openxmlformats.org/drawingml/2006/main">
          <a:off x="5208926" y="4019367"/>
          <a:ext cx="160809" cy="141890"/>
        </a:xfrm>
        <a:prstGeom xmlns:a="http://schemas.openxmlformats.org/drawingml/2006/main" prst="actionButtonBlank">
          <a:avLst/>
        </a:prstGeom>
        <a:solidFill xmlns:a="http://schemas.openxmlformats.org/drawingml/2006/main">
          <a:srgbClr val="FCB6D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0.61827</cdr:x>
      <cdr:y>0.8984</cdr:y>
    </cdr:from>
    <cdr:to>
      <cdr:x>0.75235</cdr:x>
      <cdr:y>0.97808</cdr:y>
    </cdr:to>
    <cdr:sp macro="" textlink="">
      <cdr:nvSpPr>
        <cdr:cNvPr id="3" name="TextBox 2"/>
        <cdr:cNvSpPr txBox="1"/>
      </cdr:nvSpPr>
      <cdr:spPr>
        <a:xfrm xmlns:a="http://schemas.openxmlformats.org/drawingml/2006/main">
          <a:off x="5306674" y="3877478"/>
          <a:ext cx="1150882" cy="343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rgbClr val="002060"/>
              </a:solidFill>
            </a:rPr>
            <a:t>Projected</a:t>
          </a:r>
          <a:endParaRPr lang="en-US" sz="1800"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0.80275</cdr:x>
      <cdr:y>0.7126</cdr:y>
    </cdr:from>
    <cdr:to>
      <cdr:x>0.94868</cdr:x>
      <cdr:y>0.84029</cdr:y>
    </cdr:to>
    <cdr:sp macro="" textlink="">
      <cdr:nvSpPr>
        <cdr:cNvPr id="3" name="TextBox 1"/>
        <cdr:cNvSpPr txBox="1"/>
      </cdr:nvSpPr>
      <cdr:spPr>
        <a:xfrm xmlns:a="http://schemas.openxmlformats.org/drawingml/2006/main">
          <a:off x="9007239" y="3680490"/>
          <a:ext cx="1637400" cy="659498"/>
        </a:xfrm>
        <a:prstGeom xmlns:a="http://schemas.openxmlformats.org/drawingml/2006/main" prst="rect">
          <a:avLst/>
        </a:prstGeom>
        <a:ln xmlns:a="http://schemas.openxmlformats.org/drawingml/2006/main" w="25400">
          <a:solidFill>
            <a:schemeClr val="accent5">
              <a:lumMod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5">
                  <a:lumMod val="50000"/>
                </a:schemeClr>
              </a:solidFill>
            </a:rPr>
            <a:t>Total Branch Support</a:t>
          </a:r>
        </a:p>
        <a:p xmlns:a="http://schemas.openxmlformats.org/drawingml/2006/main">
          <a:r>
            <a:rPr lang="en-US" sz="1100" b="1" dirty="0">
              <a:solidFill>
                <a:schemeClr val="accent5">
                  <a:lumMod val="50000"/>
                </a:schemeClr>
              </a:solidFill>
            </a:rPr>
            <a:t>$561,307 or </a:t>
          </a:r>
        </a:p>
        <a:p xmlns:a="http://schemas.openxmlformats.org/drawingml/2006/main">
          <a:r>
            <a:rPr lang="en-US" sz="1100" b="1" dirty="0">
              <a:solidFill>
                <a:schemeClr val="accent5">
                  <a:lumMod val="50000"/>
                </a:schemeClr>
              </a:solidFill>
            </a:rPr>
            <a:t>22% of</a:t>
          </a:r>
          <a:r>
            <a:rPr lang="en-US" sz="1100" b="1" baseline="0" dirty="0">
              <a:solidFill>
                <a:schemeClr val="accent5">
                  <a:lumMod val="50000"/>
                </a:schemeClr>
              </a:solidFill>
            </a:rPr>
            <a:t> Total Revenue</a:t>
          </a:r>
          <a:endParaRPr lang="en-US" sz="1100" b="1" dirty="0">
            <a:solidFill>
              <a:schemeClr val="accent5">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0.80275</cdr:x>
      <cdr:y>0.7126</cdr:y>
    </cdr:from>
    <cdr:to>
      <cdr:x>0.94868</cdr:x>
      <cdr:y>0.84029</cdr:y>
    </cdr:to>
    <cdr:sp macro="" textlink="">
      <cdr:nvSpPr>
        <cdr:cNvPr id="3" name="TextBox 1"/>
        <cdr:cNvSpPr txBox="1"/>
      </cdr:nvSpPr>
      <cdr:spPr>
        <a:xfrm xmlns:a="http://schemas.openxmlformats.org/drawingml/2006/main">
          <a:off x="9007239" y="3680490"/>
          <a:ext cx="1637400" cy="659498"/>
        </a:xfrm>
        <a:prstGeom xmlns:a="http://schemas.openxmlformats.org/drawingml/2006/main" prst="rect">
          <a:avLst/>
        </a:prstGeom>
        <a:ln xmlns:a="http://schemas.openxmlformats.org/drawingml/2006/main" w="25400">
          <a:solidFill>
            <a:schemeClr val="accent5">
              <a:lumMod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5">
                  <a:lumMod val="50000"/>
                </a:schemeClr>
              </a:solidFill>
            </a:rPr>
            <a:t>Total Branch Support</a:t>
          </a:r>
        </a:p>
        <a:p xmlns:a="http://schemas.openxmlformats.org/drawingml/2006/main">
          <a:r>
            <a:rPr lang="en-US" sz="1100" b="1" dirty="0">
              <a:solidFill>
                <a:schemeClr val="accent5">
                  <a:lumMod val="50000"/>
                </a:schemeClr>
              </a:solidFill>
            </a:rPr>
            <a:t>$561,307 or </a:t>
          </a:r>
        </a:p>
        <a:p xmlns:a="http://schemas.openxmlformats.org/drawingml/2006/main">
          <a:r>
            <a:rPr lang="en-US" sz="1100" b="1" dirty="0">
              <a:solidFill>
                <a:schemeClr val="accent5">
                  <a:lumMod val="50000"/>
                </a:schemeClr>
              </a:solidFill>
            </a:rPr>
            <a:t>22% of</a:t>
          </a:r>
          <a:r>
            <a:rPr lang="en-US" sz="1100" b="1" baseline="0" dirty="0">
              <a:solidFill>
                <a:schemeClr val="accent5">
                  <a:lumMod val="50000"/>
                </a:schemeClr>
              </a:solidFill>
            </a:rPr>
            <a:t> Total Revenue</a:t>
          </a:r>
          <a:endParaRPr lang="en-US" sz="1100" b="1" dirty="0">
            <a:solidFill>
              <a:schemeClr val="accent5">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9B99F5-35E9-4764-B1E4-4B53D77D2258}" type="datetimeFigureOut">
              <a:rPr lang="en-US" smtClean="0"/>
              <a:t>11/15/2018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5821868-ECD7-4C95-9420-91DAEB8AABD2}" type="slidenum">
              <a:rPr lang="en-US" smtClean="0"/>
              <a:t>‹#›</a:t>
            </a:fld>
            <a:endParaRPr lang="en-US"/>
          </a:p>
        </p:txBody>
      </p:sp>
    </p:spTree>
    <p:extLst>
      <p:ext uri="{BB962C8B-B14F-4D97-AF65-F5344CB8AC3E}">
        <p14:creationId xmlns:p14="http://schemas.microsoft.com/office/powerpoint/2010/main" val="2378223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0F33CD-9BA1-4F2A-8AE3-1B66695E6093}" type="datetimeFigureOut">
              <a:rPr lang="en-US" smtClean="0"/>
              <a:t>11/15/2018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2E5EB8-5BFF-4F00-971A-EC51262B076C}" type="slidenum">
              <a:rPr lang="en-US" smtClean="0"/>
              <a:t>‹#›</a:t>
            </a:fld>
            <a:endParaRPr lang="en-US"/>
          </a:p>
        </p:txBody>
      </p:sp>
    </p:spTree>
    <p:extLst>
      <p:ext uri="{BB962C8B-B14F-4D97-AF65-F5344CB8AC3E}">
        <p14:creationId xmlns:p14="http://schemas.microsoft.com/office/powerpoint/2010/main" val="120919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Rossana Ivanova. I’m ESU’s development director in charge of raising funds for our educational programs.</a:t>
            </a:r>
          </a:p>
          <a:p>
            <a:endParaRPr lang="en-US" dirty="0"/>
          </a:p>
          <a:p>
            <a:r>
              <a:rPr lang="en-US" dirty="0" smtClean="0"/>
              <a:t>I joined the ESU last October and had the opportunity to meet some of you at last year’s annual general meeting in Louisville KY. </a:t>
            </a:r>
          </a:p>
          <a:p>
            <a:endParaRPr lang="en-US" dirty="0"/>
          </a:p>
          <a:p>
            <a:r>
              <a:rPr lang="en-US" dirty="0" smtClean="0"/>
              <a:t>And some of you I’m meeting for the first time and I’m thrilled to have the opportunity to tell you a bit about what I do at the ESU.</a:t>
            </a:r>
          </a:p>
          <a:p>
            <a:endParaRPr lang="en-US" dirty="0"/>
          </a:p>
          <a:p>
            <a:r>
              <a:rPr lang="en-US" dirty="0" smtClean="0"/>
              <a:t>ESU’s mission speaks to me personally.  I love the English language. I have experienced first hand its power to open up opportunities and offer choices. </a:t>
            </a:r>
          </a:p>
          <a:p>
            <a:endParaRPr lang="en-US" dirty="0"/>
          </a:p>
          <a:p>
            <a:r>
              <a:rPr lang="en-US" dirty="0" smtClean="0"/>
              <a:t>So I’m proud to be part of this distinguished organization, and to work to employ the English language toward understanding and good will, opportunity and empowerment.</a:t>
            </a:r>
          </a:p>
        </p:txBody>
      </p:sp>
      <p:sp>
        <p:nvSpPr>
          <p:cNvPr id="4" name="Slide Number Placeholder 3"/>
          <p:cNvSpPr>
            <a:spLocks noGrp="1"/>
          </p:cNvSpPr>
          <p:nvPr>
            <p:ph type="sldNum" sz="quarter" idx="10"/>
          </p:nvPr>
        </p:nvSpPr>
        <p:spPr/>
        <p:txBody>
          <a:bodyPr/>
          <a:lstStyle/>
          <a:p>
            <a:fld id="{D62E5EB8-5BFF-4F00-971A-EC51262B076C}" type="slidenum">
              <a:rPr lang="en-US" smtClean="0"/>
              <a:t>1</a:t>
            </a:fld>
            <a:endParaRPr lang="en-US"/>
          </a:p>
        </p:txBody>
      </p:sp>
    </p:spTree>
    <p:extLst>
      <p:ext uri="{BB962C8B-B14F-4D97-AF65-F5344CB8AC3E}">
        <p14:creationId xmlns:p14="http://schemas.microsoft.com/office/powerpoint/2010/main" val="315034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10</a:t>
            </a:fld>
            <a:endParaRPr lang="en-US"/>
          </a:p>
        </p:txBody>
      </p:sp>
    </p:spTree>
    <p:extLst>
      <p:ext uri="{BB962C8B-B14F-4D97-AF65-F5344CB8AC3E}">
        <p14:creationId xmlns:p14="http://schemas.microsoft.com/office/powerpoint/2010/main" val="4849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73181"/>
            <a:ext cx="5608320" cy="5059010"/>
          </a:xfrm>
        </p:spPr>
        <p:txBody>
          <a:bodyPr/>
          <a:lstStyle/>
          <a:p>
            <a:r>
              <a:rPr lang="en-US" dirty="0" smtClean="0"/>
              <a:t>I want to mention another program that is wonderful for attracting new members and supporters. </a:t>
            </a:r>
          </a:p>
          <a:p>
            <a:endParaRPr lang="en-US" dirty="0" smtClean="0"/>
          </a:p>
          <a:p>
            <a:r>
              <a:rPr lang="en-US" dirty="0" smtClean="0"/>
              <a:t>Travel and Learn Abroad – </a:t>
            </a:r>
            <a:r>
              <a:rPr lang="en-US" dirty="0" err="1" smtClean="0"/>
              <a:t>Tlab</a:t>
            </a:r>
            <a:r>
              <a:rPr lang="en-US" dirty="0" smtClean="0"/>
              <a:t> for Lifelong Learners – is an offshoot of our venerable</a:t>
            </a:r>
            <a:r>
              <a:rPr lang="en-US" baseline="0" dirty="0" smtClean="0"/>
              <a:t> Teachers Learning Abroad program supported by so many of you. You donate to your branches to send teachers from your community to study in the UK.</a:t>
            </a:r>
          </a:p>
          <a:p>
            <a:endParaRPr lang="en-US" baseline="0" dirty="0" smtClean="0"/>
          </a:p>
          <a:p>
            <a:r>
              <a:rPr lang="en-US" baseline="0" dirty="0" smtClean="0"/>
              <a:t>Well, Travel and Learn Abroad – </a:t>
            </a:r>
            <a:r>
              <a:rPr lang="en-US" baseline="0" dirty="0" err="1" smtClean="0"/>
              <a:t>Tlab</a:t>
            </a:r>
            <a:r>
              <a:rPr lang="en-US" baseline="0" dirty="0" smtClean="0"/>
              <a:t> for Lifelong Learners is </a:t>
            </a:r>
            <a:r>
              <a:rPr lang="en-US" dirty="0" smtClean="0"/>
              <a:t>designed for all</a:t>
            </a:r>
            <a:r>
              <a:rPr lang="en-US" baseline="0" dirty="0" smtClean="0"/>
              <a:t> of you who </a:t>
            </a:r>
          </a:p>
          <a:p>
            <a:pPr marL="174708" indent="-174708">
              <a:buFont typeface="Arial" panose="020B0604020202020204" pitchFamily="34" charset="0"/>
              <a:buChar char="•"/>
            </a:pPr>
            <a:r>
              <a:rPr lang="en-US" baseline="0" dirty="0" smtClean="0"/>
              <a:t>appreciate the English language and </a:t>
            </a:r>
          </a:p>
          <a:p>
            <a:pPr marL="174708" indent="-174708">
              <a:buFont typeface="Arial" panose="020B0604020202020204" pitchFamily="34" charset="0"/>
              <a:buChar char="•"/>
            </a:pPr>
            <a:r>
              <a:rPr lang="en-US" baseline="0" dirty="0" smtClean="0"/>
              <a:t>want to experience more profoundly the cultural riches of the UK.  </a:t>
            </a:r>
          </a:p>
          <a:p>
            <a:endParaRPr lang="en-US" baseline="0" dirty="0" smtClean="0"/>
          </a:p>
          <a:p>
            <a:r>
              <a:rPr lang="en-US" baseline="0" dirty="0" smtClean="0"/>
              <a:t>These trips offer </a:t>
            </a:r>
            <a:r>
              <a:rPr lang="en-US" dirty="0" smtClean="0"/>
              <a:t>unique opportunities for enrichment and excitement – </a:t>
            </a:r>
          </a:p>
          <a:p>
            <a:pPr marL="174708" indent="-174708">
              <a:buFont typeface="Arial" panose="020B0604020202020204" pitchFamily="34" charset="0"/>
              <a:buChar char="•"/>
            </a:pPr>
            <a:r>
              <a:rPr lang="en-US" dirty="0" smtClean="0"/>
              <a:t>lectures by renowned scholars, </a:t>
            </a:r>
          </a:p>
          <a:p>
            <a:pPr marL="174708" indent="-174708">
              <a:buFont typeface="Arial" panose="020B0604020202020204" pitchFamily="34" charset="0"/>
              <a:buChar char="•"/>
            </a:pPr>
            <a:r>
              <a:rPr lang="en-US" dirty="0" smtClean="0"/>
              <a:t>behind the scenes tours, </a:t>
            </a:r>
          </a:p>
          <a:p>
            <a:pPr marL="174708" indent="-174708">
              <a:buFont typeface="Arial" panose="020B0604020202020204" pitchFamily="34" charset="0"/>
              <a:buChar char="•"/>
            </a:pPr>
            <a:r>
              <a:rPr lang="en-US" dirty="0" smtClean="0"/>
              <a:t>exclusive access to archives, and</a:t>
            </a:r>
            <a:r>
              <a:rPr lang="en-US" baseline="0" dirty="0" smtClean="0"/>
              <a:t> the </a:t>
            </a:r>
          </a:p>
          <a:p>
            <a:pPr marL="174708" indent="-174708">
              <a:buFont typeface="Arial" panose="020B0604020202020204" pitchFamily="34" charset="0"/>
              <a:buChar char="•"/>
            </a:pPr>
            <a:r>
              <a:rPr lang="en-US" baseline="0" dirty="0" smtClean="0"/>
              <a:t>company of like-minded intellectually curious and adventurous fellow travelers.</a:t>
            </a:r>
          </a:p>
          <a:p>
            <a:endParaRPr lang="en-US" dirty="0"/>
          </a:p>
          <a:p>
            <a:r>
              <a:rPr lang="en-US" dirty="0" smtClean="0"/>
              <a:t>Some of you may already have participated in one of our </a:t>
            </a:r>
            <a:r>
              <a:rPr lang="en-US" dirty="0" err="1" smtClean="0"/>
              <a:t>Tlab</a:t>
            </a:r>
            <a:r>
              <a:rPr lang="en-US" dirty="0" smtClean="0"/>
              <a:t> for Lifelong learners trips. If you haven’t, you must go – the experience is exceptional, the memories are for ever. </a:t>
            </a:r>
          </a:p>
          <a:p>
            <a:endParaRPr lang="en-US" dirty="0"/>
          </a:p>
          <a:p>
            <a:r>
              <a:rPr lang="en-US" dirty="0" smtClean="0"/>
              <a:t>A number of participants have signed up to be members of the ESU and are making donations to our programs because they were so captivated by the experience.</a:t>
            </a:r>
          </a:p>
          <a:p>
            <a:endParaRPr lang="en-US" dirty="0"/>
          </a:p>
          <a:p>
            <a:r>
              <a:rPr lang="en-US" dirty="0" smtClean="0"/>
              <a:t>And most importantly, by having fun you’ll also be doing good because proceeds from your trip will go toward scholarships for teachers to continue their professional development in </a:t>
            </a:r>
            <a:r>
              <a:rPr lang="en-US" dirty="0" err="1" smtClean="0"/>
              <a:t>Tlab</a:t>
            </a:r>
            <a:r>
              <a:rPr lang="en-US" dirty="0" smtClean="0"/>
              <a:t>.</a:t>
            </a:r>
            <a:endParaRPr lang="en-US" dirty="0"/>
          </a:p>
        </p:txBody>
      </p:sp>
      <p:sp>
        <p:nvSpPr>
          <p:cNvPr id="4" name="Slide Number Placeholder 3"/>
          <p:cNvSpPr>
            <a:spLocks noGrp="1"/>
          </p:cNvSpPr>
          <p:nvPr>
            <p:ph type="sldNum" sz="quarter" idx="10"/>
          </p:nvPr>
        </p:nvSpPr>
        <p:spPr>
          <a:xfrm>
            <a:off x="3972560" y="7524293"/>
            <a:ext cx="3037840" cy="466433"/>
          </a:xfrm>
        </p:spPr>
        <p:txBody>
          <a:bodyPr/>
          <a:lstStyle/>
          <a:p>
            <a:fld id="{D62E5EB8-5BFF-4F00-971A-EC51262B076C}" type="slidenum">
              <a:rPr lang="en-US" smtClean="0"/>
              <a:t>11</a:t>
            </a:fld>
            <a:endParaRPr lang="en-US" dirty="0"/>
          </a:p>
        </p:txBody>
      </p:sp>
    </p:spTree>
    <p:extLst>
      <p:ext uri="{BB962C8B-B14F-4D97-AF65-F5344CB8AC3E}">
        <p14:creationId xmlns:p14="http://schemas.microsoft.com/office/powerpoint/2010/main" val="340420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past year we started preparations for the ESU Centennial. </a:t>
            </a:r>
          </a:p>
          <a:p>
            <a:endParaRPr lang="en-US" dirty="0" smtClean="0"/>
          </a:p>
          <a:p>
            <a:r>
              <a:rPr lang="en-US" dirty="0" smtClean="0"/>
              <a:t>As you probably know the ESU of US was founded in 1920, just two years after the ESU of the Commonwealth, our sister organization. </a:t>
            </a:r>
          </a:p>
          <a:p>
            <a:endParaRPr lang="en-US" dirty="0" smtClean="0"/>
          </a:p>
          <a:p>
            <a:r>
              <a:rPr lang="en-US" dirty="0" smtClean="0"/>
              <a:t>It is a once-in-a-lifetime event. The next opportunity will not be until 2120.</a:t>
            </a:r>
          </a:p>
          <a:p>
            <a:endParaRPr lang="en-US" dirty="0"/>
          </a:p>
          <a:p>
            <a:r>
              <a:rPr lang="en-US" dirty="0" smtClean="0"/>
              <a:t>We have an example to follow. The ESU of the Commonwealth celebrated its centenary this past May.  Jane Easton the Executive Director of the ESU of the Commonwealth Dartmouth House is here with us. She led the celebrations on the other side of the pond.  I wasn’t part of the US delegation but I understand that the festivities were extraordinary and befitting the historic occasion.</a:t>
            </a:r>
          </a:p>
          <a:p>
            <a:endParaRPr lang="en-US" dirty="0"/>
          </a:p>
          <a:p>
            <a:r>
              <a:rPr lang="en-US" dirty="0" smtClean="0"/>
              <a:t>So the bar is set very high</a:t>
            </a:r>
            <a:r>
              <a:rPr lang="en-US" baseline="0" dirty="0" smtClean="0"/>
              <a:t> and we are under pressure to meet and even exceed it</a:t>
            </a:r>
            <a:r>
              <a:rPr lang="en-US" dirty="0" smtClean="0"/>
              <a:t>. We should make our founder, sir Evelyn Wrench, proud.</a:t>
            </a:r>
          </a:p>
          <a:p>
            <a:endParaRPr lang="en-US" dirty="0"/>
          </a:p>
          <a:p>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12</a:t>
            </a:fld>
            <a:endParaRPr lang="en-US"/>
          </a:p>
        </p:txBody>
      </p:sp>
    </p:spTree>
    <p:extLst>
      <p:ext uri="{BB962C8B-B14F-4D97-AF65-F5344CB8AC3E}">
        <p14:creationId xmlns:p14="http://schemas.microsoft.com/office/powerpoint/2010/main" val="83000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been working with Renee </a:t>
            </a:r>
            <a:r>
              <a:rPr lang="en-US" dirty="0" err="1" smtClean="0"/>
              <a:t>LiaBraaten</a:t>
            </a:r>
            <a:r>
              <a:rPr lang="en-US" dirty="0" smtClean="0"/>
              <a:t>, our consultant, on formulating a vision for the organization. She has spoken with a number of our members. The vision for the ESU’s next 100 years is grounded in recognizing the contributions</a:t>
            </a:r>
            <a:r>
              <a:rPr lang="en-US" baseline="0" dirty="0" smtClean="0"/>
              <a:t> of </a:t>
            </a:r>
            <a:r>
              <a:rPr lang="en-US" dirty="0" smtClean="0"/>
              <a:t>our members and branches. </a:t>
            </a:r>
          </a:p>
          <a:p>
            <a:endParaRPr lang="en-US" dirty="0"/>
          </a:p>
          <a:p>
            <a:r>
              <a:rPr lang="en-US" dirty="0" smtClean="0"/>
              <a:t>The theme is “the Next 100..”</a:t>
            </a:r>
            <a:endParaRPr lang="en-US" dirty="0"/>
          </a:p>
          <a:p>
            <a:endParaRPr lang="en-US" dirty="0" smtClean="0"/>
          </a:p>
          <a:p>
            <a:r>
              <a:rPr lang="en-US" dirty="0" smtClean="0"/>
              <a:t>Because you support and make possible the programs that transform the lives of members, yourselves, teachers, students and newcomers to the U.S. through the power of the English language. </a:t>
            </a:r>
          </a:p>
          <a:p>
            <a:endParaRPr lang="en-US" dirty="0"/>
          </a:p>
          <a:p>
            <a:r>
              <a:rPr lang="en-US" dirty="0" smtClean="0"/>
              <a:t>It is the language of opportunity, the language that empowers, and gives people choices.</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13</a:t>
            </a:fld>
            <a:endParaRPr lang="en-US"/>
          </a:p>
        </p:txBody>
      </p:sp>
    </p:spTree>
    <p:extLst>
      <p:ext uri="{BB962C8B-B14F-4D97-AF65-F5344CB8AC3E}">
        <p14:creationId xmlns:p14="http://schemas.microsoft.com/office/powerpoint/2010/main" val="241423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Our Centennial will have a strong fundraising component. Renee</a:t>
            </a:r>
            <a:r>
              <a:rPr lang="en-US" baseline="0" dirty="0" smtClean="0"/>
              <a:t> </a:t>
            </a:r>
            <a:r>
              <a:rPr lang="en-US" baseline="0" dirty="0" err="1" smtClean="0"/>
              <a:t>LiaBraaten</a:t>
            </a:r>
            <a:r>
              <a:rPr lang="en-US" baseline="0" dirty="0" smtClean="0"/>
              <a:t> helped us to evaluate our needs and standing and formulate a plan and a cause. </a:t>
            </a:r>
          </a:p>
          <a:p>
            <a:pPr marL="640594" lvl="1" indent="-174708">
              <a:buFont typeface="Arial" panose="020B0604020202020204" pitchFamily="34" charset="0"/>
              <a:buChar char="•"/>
            </a:pPr>
            <a:r>
              <a:rPr lang="en-US" b="1" baseline="0" dirty="0" smtClean="0"/>
              <a:t>What came out of her extensive conversations with many of you is that endowing the Evelyn Wrench speaker series to ensure it continues in perpetuity is a goal many of you would support.</a:t>
            </a:r>
          </a:p>
          <a:p>
            <a:pPr marL="640594" lvl="1" indent="-174708">
              <a:buFont typeface="Arial" panose="020B0604020202020204" pitchFamily="34" charset="0"/>
              <a:buChar char="•"/>
            </a:pPr>
            <a:r>
              <a:rPr lang="en-US" baseline="0" dirty="0" smtClean="0"/>
              <a:t>We also are exploring the idea of fundraising for regional coordinators </a:t>
            </a:r>
            <a:r>
              <a:rPr lang="en-US" dirty="0" smtClean="0"/>
              <a:t>– staff members </a:t>
            </a:r>
            <a:r>
              <a:rPr lang="en-US" baseline="0" dirty="0" smtClean="0"/>
              <a:t>who would work with the branches to run the programs you embrace and are appropriate</a:t>
            </a:r>
            <a:r>
              <a:rPr lang="en-US" dirty="0" smtClean="0"/>
              <a:t> for your community </a:t>
            </a:r>
            <a:r>
              <a:rPr lang="en-US" baseline="0" dirty="0" smtClean="0"/>
              <a:t>– the Shakespeare Competition, English in Action conversations, </a:t>
            </a:r>
            <a:r>
              <a:rPr lang="en-US" baseline="0" dirty="0" err="1" smtClean="0"/>
              <a:t>Tlab</a:t>
            </a:r>
            <a:r>
              <a:rPr lang="en-US" baseline="0" dirty="0" smtClean="0"/>
              <a:t>, as well as branch meetings and events.</a:t>
            </a:r>
          </a:p>
          <a:p>
            <a:pPr marL="640594" lvl="1" indent="-174708">
              <a:buFont typeface="Arial" panose="020B0604020202020204" pitchFamily="34" charset="0"/>
              <a:buChar char="•"/>
            </a:pPr>
            <a:r>
              <a:rPr lang="en-US" dirty="0" smtClean="0"/>
              <a:t>Job description needs to be specific to strengthening the branches.</a:t>
            </a:r>
          </a:p>
          <a:p>
            <a:pPr marL="174708" indent="-174708">
              <a:buFont typeface="Arial" panose="020B0604020202020204" pitchFamily="34" charset="0"/>
              <a:buChar char="•"/>
            </a:pPr>
            <a:r>
              <a:rPr lang="en-US" dirty="0" smtClean="0"/>
              <a:t>The Centennial will</a:t>
            </a:r>
            <a:r>
              <a:rPr lang="en-US" baseline="0" dirty="0" smtClean="0"/>
              <a:t> also </a:t>
            </a:r>
            <a:r>
              <a:rPr lang="en-US" dirty="0" smtClean="0"/>
              <a:t>shape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communications </a:t>
            </a:r>
            <a:r>
              <a:rPr lang="en-US" baseline="0" dirty="0" smtClean="0"/>
              <a:t> and </a:t>
            </a:r>
            <a:endParaRPr lang="en-US" dirty="0" smtClean="0"/>
          </a:p>
          <a:p>
            <a:pPr marL="174708" indent="-174708">
              <a:buFont typeface="Arial" panose="020B0604020202020204" pitchFamily="34" charset="0"/>
              <a:buChar char="•"/>
            </a:pPr>
            <a:r>
              <a:rPr lang="en-US" dirty="0" smtClean="0"/>
              <a:t>Branding </a:t>
            </a:r>
          </a:p>
          <a:p>
            <a:pPr marL="174708" indent="-174708">
              <a:buFont typeface="Arial" panose="020B0604020202020204" pitchFamily="34" charset="0"/>
              <a:buChar char="•"/>
            </a:pPr>
            <a:r>
              <a:rPr lang="en-US" dirty="0" smtClean="0"/>
              <a:t>It will feature exciting events at the branch level, national and international.</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14</a:t>
            </a:fld>
            <a:endParaRPr lang="en-US"/>
          </a:p>
        </p:txBody>
      </p:sp>
    </p:spTree>
    <p:extLst>
      <p:ext uri="{BB962C8B-B14F-4D97-AF65-F5344CB8AC3E}">
        <p14:creationId xmlns:p14="http://schemas.microsoft.com/office/powerpoint/2010/main" val="211207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propose is not a day or a week but a year of celebrations to mark the</a:t>
            </a:r>
            <a:r>
              <a:rPr lang="en-US" baseline="0" dirty="0" smtClean="0"/>
              <a:t> ESU Centennial</a:t>
            </a:r>
            <a:r>
              <a:rPr lang="en-US" dirty="0" smtClean="0"/>
              <a:t>. </a:t>
            </a:r>
          </a:p>
          <a:p>
            <a:endParaRPr lang="en-US" dirty="0" smtClean="0"/>
          </a:p>
          <a:p>
            <a:r>
              <a:rPr lang="en-US" dirty="0" smtClean="0"/>
              <a:t>We will organize all our regular programs under the banner of the anniversary and add special events.</a:t>
            </a:r>
          </a:p>
          <a:p>
            <a:endParaRPr lang="en-US" dirty="0"/>
          </a:p>
          <a:p>
            <a:r>
              <a:rPr lang="en-US" dirty="0" smtClean="0"/>
              <a:t>We will start with next fall’s annual general meeting. </a:t>
            </a:r>
            <a:endParaRPr lang="en-US" dirty="0"/>
          </a:p>
          <a:p>
            <a:endParaRPr lang="en-US" dirty="0" smtClean="0"/>
          </a:p>
          <a:p>
            <a:r>
              <a:rPr lang="en-US" dirty="0" smtClean="0"/>
              <a:t>The theme could be “Farewell to the First Century”. It may include</a:t>
            </a:r>
            <a:r>
              <a:rPr lang="en-US" baseline="0" dirty="0" smtClean="0"/>
              <a:t> a special dinner – a gala in someone’s honor. Someone who has contributed to the eminence of our organization.</a:t>
            </a:r>
            <a:endParaRPr lang="en-US" dirty="0" smtClean="0"/>
          </a:p>
          <a:p>
            <a:endParaRPr lang="en-US" dirty="0"/>
          </a:p>
          <a:p>
            <a:r>
              <a:rPr lang="en-US" dirty="0" smtClean="0"/>
              <a:t>The ESU certainly knows how to through parties. Just think about last night gala!</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15</a:t>
            </a:fld>
            <a:endParaRPr lang="en-US"/>
          </a:p>
        </p:txBody>
      </p:sp>
    </p:spTree>
    <p:extLst>
      <p:ext uri="{BB962C8B-B14F-4D97-AF65-F5344CB8AC3E}">
        <p14:creationId xmlns:p14="http://schemas.microsoft.com/office/powerpoint/2010/main" val="9638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5EB8-5BFF-4F00-971A-EC51262B076C}" type="slidenum">
              <a:rPr lang="en-US" smtClean="0"/>
              <a:t>16</a:t>
            </a:fld>
            <a:endParaRPr lang="en-US"/>
          </a:p>
        </p:txBody>
      </p:sp>
    </p:spTree>
    <p:extLst>
      <p:ext uri="{BB962C8B-B14F-4D97-AF65-F5344CB8AC3E}">
        <p14:creationId xmlns:p14="http://schemas.microsoft.com/office/powerpoint/2010/main" val="22721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year, our regular events will pay tribute to the big anniversary.</a:t>
            </a:r>
          </a:p>
          <a:p>
            <a:endParaRPr lang="en-US" dirty="0"/>
          </a:p>
          <a:p>
            <a:r>
              <a:rPr lang="en-US" dirty="0" smtClean="0"/>
              <a:t>The Shakespeare competition could celebrate the power of Shakespeare’s language to change lives, for example.</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17</a:t>
            </a:fld>
            <a:endParaRPr lang="en-US"/>
          </a:p>
        </p:txBody>
      </p:sp>
    </p:spTree>
    <p:extLst>
      <p:ext uri="{BB962C8B-B14F-4D97-AF65-F5344CB8AC3E}">
        <p14:creationId xmlns:p14="http://schemas.microsoft.com/office/powerpoint/2010/main" val="218554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Andrew Romay New Immigrant Center Graduation Ceremony and Dinner could be another tribute to the ESU’s impact on people’s lives.</a:t>
            </a:r>
          </a:p>
          <a:p>
            <a:endParaRPr lang="en-US" dirty="0"/>
          </a:p>
          <a:p>
            <a:r>
              <a:rPr lang="en-US" dirty="0" smtClean="0"/>
              <a:t>under the heading “Welcome to America – the next 100 years!”</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18</a:t>
            </a:fld>
            <a:endParaRPr lang="en-US"/>
          </a:p>
        </p:txBody>
      </p:sp>
    </p:spTree>
    <p:extLst>
      <p:ext uri="{BB962C8B-B14F-4D97-AF65-F5344CB8AC3E}">
        <p14:creationId xmlns:p14="http://schemas.microsoft.com/office/powerpoint/2010/main" val="220802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spring and summer our branches will be celebrating and acknowledging this special year </a:t>
            </a:r>
          </a:p>
          <a:p>
            <a:endParaRPr lang="en-US" dirty="0"/>
          </a:p>
          <a:p>
            <a:r>
              <a:rPr lang="en-US" dirty="0" smtClean="0"/>
              <a:t>the centennial with special events and activities with support from HQ staff.</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19</a:t>
            </a:fld>
            <a:endParaRPr lang="en-US"/>
          </a:p>
        </p:txBody>
      </p:sp>
    </p:spTree>
    <p:extLst>
      <p:ext uri="{BB962C8B-B14F-4D97-AF65-F5344CB8AC3E}">
        <p14:creationId xmlns:p14="http://schemas.microsoft.com/office/powerpoint/2010/main" val="36544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068388"/>
            <a:ext cx="5575300" cy="3136900"/>
          </a:xfrm>
        </p:spPr>
      </p:sp>
      <p:sp>
        <p:nvSpPr>
          <p:cNvPr id="3" name="Notes Placeholder 2"/>
          <p:cNvSpPr>
            <a:spLocks noGrp="1"/>
          </p:cNvSpPr>
          <p:nvPr>
            <p:ph type="body" idx="1"/>
          </p:nvPr>
        </p:nvSpPr>
        <p:spPr/>
        <p:txBody>
          <a:bodyPr/>
          <a:lstStyle/>
          <a:p>
            <a:r>
              <a:rPr lang="en-US" dirty="0" smtClean="0"/>
              <a:t>This past year was very exciting.  I was learning about our programs as I was actively pursuing donors for our educational programs and for general operating</a:t>
            </a:r>
            <a:r>
              <a:rPr lang="en-US" baseline="0" dirty="0" smtClean="0"/>
              <a:t> support</a:t>
            </a:r>
            <a:r>
              <a:rPr lang="en-US" dirty="0" smtClean="0"/>
              <a:t>:</a:t>
            </a:r>
          </a:p>
          <a:p>
            <a:endParaRPr lang="en-US" dirty="0"/>
          </a:p>
          <a:p>
            <a:r>
              <a:rPr lang="en-US" dirty="0" smtClean="0"/>
              <a:t>It’s amazing the number of teachers, students and newcomers to America who have benefitted last year benefit from our, from your educational programs. </a:t>
            </a:r>
          </a:p>
          <a:p>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fld id="{D62E5EB8-5BFF-4F00-971A-EC51262B076C}" type="slidenum">
              <a:rPr lang="en-US" smtClean="0"/>
              <a:t>2</a:t>
            </a:fld>
            <a:endParaRPr lang="en-US"/>
          </a:p>
        </p:txBody>
      </p:sp>
    </p:spTree>
    <p:extLst>
      <p:ext uri="{BB962C8B-B14F-4D97-AF65-F5344CB8AC3E}">
        <p14:creationId xmlns:p14="http://schemas.microsoft.com/office/powerpoint/2010/main" val="253835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5EB8-5BFF-4F00-971A-EC51262B076C}" type="slidenum">
              <a:rPr lang="en-US" smtClean="0"/>
              <a:t>20</a:t>
            </a:fld>
            <a:endParaRPr lang="en-US"/>
          </a:p>
        </p:txBody>
      </p:sp>
    </p:spTree>
    <p:extLst>
      <p:ext uri="{BB962C8B-B14F-4D97-AF65-F5344CB8AC3E}">
        <p14:creationId xmlns:p14="http://schemas.microsoft.com/office/powerpoint/2010/main" val="398446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year of celebrations will culminate in the annual general meeting and International Council forum November 11-15 in New York City.</a:t>
            </a:r>
          </a:p>
          <a:p>
            <a:endParaRPr lang="en-US" dirty="0"/>
          </a:p>
          <a:p>
            <a:r>
              <a:rPr lang="en-US" dirty="0" smtClean="0"/>
              <a:t>The dates have been set. </a:t>
            </a:r>
          </a:p>
          <a:p>
            <a:endParaRPr lang="en-US" dirty="0"/>
          </a:p>
          <a:p>
            <a:r>
              <a:rPr lang="en-US" dirty="0" smtClean="0"/>
              <a:t>The guest list will be extensive. </a:t>
            </a:r>
          </a:p>
          <a:p>
            <a:endParaRPr lang="en-US" dirty="0"/>
          </a:p>
          <a:p>
            <a:r>
              <a:rPr lang="en-US" dirty="0" smtClean="0"/>
              <a:t>For such an important occasion we must be inclusive. </a:t>
            </a:r>
          </a:p>
          <a:p>
            <a:endParaRPr lang="en-US" dirty="0"/>
          </a:p>
          <a:p>
            <a:r>
              <a:rPr lang="en-US" dirty="0" smtClean="0"/>
              <a:t>And we hope that our friends at the ESU of the Commonwealth Dartmouth House will help us extend invitations to members of the Royal family to join the festivities.</a:t>
            </a:r>
          </a:p>
          <a:p>
            <a:endParaRPr lang="en-US" dirty="0"/>
          </a:p>
          <a:p>
            <a:r>
              <a:rPr lang="en-US" dirty="0" smtClean="0"/>
              <a:t>Especially now that we have an American in the royal family.</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21</a:t>
            </a:fld>
            <a:endParaRPr lang="en-US"/>
          </a:p>
        </p:txBody>
      </p:sp>
    </p:spTree>
    <p:extLst>
      <p:ext uri="{BB962C8B-B14F-4D97-AF65-F5344CB8AC3E}">
        <p14:creationId xmlns:p14="http://schemas.microsoft.com/office/powerpoint/2010/main" val="220925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 preliminary concept for this week in November.</a:t>
            </a:r>
          </a:p>
          <a:p>
            <a:endParaRPr lang="en-US" dirty="0"/>
          </a:p>
          <a:p>
            <a:r>
              <a:rPr lang="en-US" dirty="0" smtClean="0"/>
              <a:t>Locations include:</a:t>
            </a:r>
          </a:p>
          <a:p>
            <a:endParaRPr lang="en-US" dirty="0"/>
          </a:p>
          <a:p>
            <a:r>
              <a:rPr lang="en-US" dirty="0" smtClean="0"/>
              <a:t>United Nations Economic and Social Council chamber for the International Council meeting</a:t>
            </a:r>
          </a:p>
          <a:p>
            <a:r>
              <a:rPr lang="en-US" dirty="0" smtClean="0"/>
              <a:t>The UN Delegates dining room for the gala</a:t>
            </a:r>
          </a:p>
          <a:p>
            <a:endParaRPr lang="en-US" dirty="0"/>
          </a:p>
          <a:p>
            <a:r>
              <a:rPr lang="en-US" dirty="0" smtClean="0"/>
              <a:t>Morgan’s library for the Shakespeare competition demonstration</a:t>
            </a:r>
          </a:p>
          <a:p>
            <a:endParaRPr lang="en-US" dirty="0"/>
          </a:p>
          <a:p>
            <a:r>
              <a:rPr lang="en-US" dirty="0" smtClean="0"/>
              <a:t>Visit and lunch to Ellis Island and a reception at the Tenement museum for Saturday, the 14 (Welcome to America day) and leisure activities on the Sunday, November 15 that may include  bourbon or wine tasting on Long Island or a boat tour around Manhattan, or a special behind the scenes art gallery tour.</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22</a:t>
            </a:fld>
            <a:endParaRPr lang="en-US"/>
          </a:p>
        </p:txBody>
      </p:sp>
    </p:spTree>
    <p:extLst>
      <p:ext uri="{BB962C8B-B14F-4D97-AF65-F5344CB8AC3E}">
        <p14:creationId xmlns:p14="http://schemas.microsoft.com/office/powerpoint/2010/main" val="395036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what if the International Council meeting would be held at the </a:t>
            </a:r>
            <a:r>
              <a:rPr lang="en-US" dirty="0" err="1" smtClean="0"/>
              <a:t>EcoSoc</a:t>
            </a:r>
            <a:r>
              <a:rPr lang="en-US" dirty="0" smtClean="0"/>
              <a:t> Council Chamber of the United Nations? Would there be a more fitting location for this event.</a:t>
            </a:r>
          </a:p>
          <a:p>
            <a:endParaRPr lang="en-US" dirty="0"/>
          </a:p>
          <a:p>
            <a:r>
              <a:rPr lang="en-US" dirty="0" smtClean="0"/>
              <a:t>And what if the gala dinner was held in the UN Delegates Dining Room with sweeping views over East River?</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23</a:t>
            </a:fld>
            <a:endParaRPr lang="en-US"/>
          </a:p>
        </p:txBody>
      </p:sp>
    </p:spTree>
    <p:extLst>
      <p:ext uri="{BB962C8B-B14F-4D97-AF65-F5344CB8AC3E}">
        <p14:creationId xmlns:p14="http://schemas.microsoft.com/office/powerpoint/2010/main" val="1903329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Shakespeare day – when we will enjoy performances from our Shakespeare competitors – could be held in the magnificent Morgan Library and Museum with a private tour of Shakespeare’s First Folio.</a:t>
            </a:r>
          </a:p>
          <a:p>
            <a:endParaRPr lang="en-US" dirty="0"/>
          </a:p>
          <a:p>
            <a:r>
              <a:rPr lang="en-US" dirty="0" smtClean="0"/>
              <a:t>The day could end with a fabulous night on Broadway.</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24</a:t>
            </a:fld>
            <a:endParaRPr lang="en-US"/>
          </a:p>
        </p:txBody>
      </p:sp>
    </p:spTree>
    <p:extLst>
      <p:ext uri="{BB962C8B-B14F-4D97-AF65-F5344CB8AC3E}">
        <p14:creationId xmlns:p14="http://schemas.microsoft.com/office/powerpoint/2010/main" val="84767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day, November 14, Saturday, will be the Welcome too America Day with a visit of Ellis Island and behind the scenes tour of its archives and lunch on the Island.</a:t>
            </a:r>
          </a:p>
          <a:p>
            <a:endParaRPr lang="en-US" dirty="0"/>
          </a:p>
          <a:p>
            <a:r>
              <a:rPr lang="en-US" dirty="0" smtClean="0"/>
              <a:t>The day will end on a high note with a reception at the inspiring Tenement museum</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25</a:t>
            </a:fld>
            <a:endParaRPr lang="en-US"/>
          </a:p>
        </p:txBody>
      </p:sp>
    </p:spTree>
    <p:extLst>
      <p:ext uri="{BB962C8B-B14F-4D97-AF65-F5344CB8AC3E}">
        <p14:creationId xmlns:p14="http://schemas.microsoft.com/office/powerpoint/2010/main" val="1306711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on the farewell day we can experience New York in all its magnificence.</a:t>
            </a:r>
          </a:p>
          <a:p>
            <a:endParaRPr lang="en-US" dirty="0"/>
          </a:p>
          <a:p>
            <a:r>
              <a:rPr lang="en-US" dirty="0" smtClean="0"/>
              <a:t>And promise to get together for the next centennial in 2120!</a:t>
            </a:r>
          </a:p>
          <a:p>
            <a:endParaRPr lang="en-US" dirty="0"/>
          </a:p>
          <a:p>
            <a:r>
              <a:rPr lang="en-US" dirty="0" smtClean="0"/>
              <a:t>How do you want to celebrate the ESU Centennial?</a:t>
            </a:r>
          </a:p>
          <a:p>
            <a:endParaRPr lang="en-US" dirty="0"/>
          </a:p>
          <a:p>
            <a:r>
              <a:rPr lang="en-US" dirty="0" smtClean="0"/>
              <a:t>Who should we invite?</a:t>
            </a:r>
          </a:p>
          <a:p>
            <a:endParaRPr lang="en-US" dirty="0"/>
          </a:p>
          <a:p>
            <a:r>
              <a:rPr lang="en-US" dirty="0" smtClean="0"/>
              <a:t>Where should we gather?</a:t>
            </a:r>
          </a:p>
          <a:p>
            <a:endParaRPr lang="en-US" dirty="0"/>
          </a:p>
          <a:p>
            <a:r>
              <a:rPr lang="en-US" dirty="0" smtClean="0"/>
              <a:t>How should we celebrate?</a:t>
            </a:r>
          </a:p>
          <a:p>
            <a:endParaRPr lang="en-US" dirty="0"/>
          </a:p>
          <a:p>
            <a:r>
              <a:rPr lang="en-US" dirty="0" smtClean="0"/>
              <a:t>We want to plan this important year together. So please give me your ideas</a:t>
            </a:r>
          </a:p>
          <a:p>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26</a:t>
            </a:fld>
            <a:endParaRPr lang="en-US"/>
          </a:p>
        </p:txBody>
      </p:sp>
    </p:spTree>
    <p:extLst>
      <p:ext uri="{BB962C8B-B14F-4D97-AF65-F5344CB8AC3E}">
        <p14:creationId xmlns:p14="http://schemas.microsoft.com/office/powerpoint/2010/main" val="176145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welcome your ideas, comments and questions.</a:t>
            </a:r>
          </a:p>
          <a:p>
            <a:endParaRPr lang="en-US" dirty="0"/>
          </a:p>
          <a:p>
            <a:r>
              <a:rPr lang="en-US" dirty="0" smtClean="0"/>
              <a:t>I’ve left pencils and paper on each chair for you to jot down your thoughts and pass them to me.</a:t>
            </a:r>
          </a:p>
          <a:p>
            <a:endParaRPr lang="en-US" dirty="0"/>
          </a:p>
          <a:p>
            <a:r>
              <a:rPr lang="en-US" dirty="0" smtClean="0"/>
              <a:t>Or you can give me a call or drop me </a:t>
            </a:r>
            <a:r>
              <a:rPr lang="en-US" smtClean="0"/>
              <a:t>an email.</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27</a:t>
            </a:fld>
            <a:endParaRPr lang="en-US"/>
          </a:p>
        </p:txBody>
      </p:sp>
    </p:spTree>
    <p:extLst>
      <p:ext uri="{BB962C8B-B14F-4D97-AF65-F5344CB8AC3E}">
        <p14:creationId xmlns:p14="http://schemas.microsoft.com/office/powerpoint/2010/main" val="2139015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068" y="4894948"/>
            <a:ext cx="6417011" cy="3339657"/>
          </a:xfrm>
        </p:spPr>
        <p:txBody>
          <a:bodyPr/>
          <a:lstStyle/>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32</a:t>
            </a:fld>
            <a:endParaRPr lang="en-US"/>
          </a:p>
        </p:txBody>
      </p:sp>
    </p:spTree>
    <p:extLst>
      <p:ext uri="{BB962C8B-B14F-4D97-AF65-F5344CB8AC3E}">
        <p14:creationId xmlns:p14="http://schemas.microsoft.com/office/powerpoint/2010/main" val="1697955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339657"/>
          </a:xfrm>
        </p:spPr>
        <p:txBody>
          <a:bodyPr/>
          <a:lstStyle/>
          <a:p>
            <a:pPr lvl="0"/>
            <a:r>
              <a:rPr lang="en-US" dirty="0"/>
              <a:t>Brick and mortar – clear, easy to articulate and has immediate results, compelling results, PR opportunities</a:t>
            </a:r>
          </a:p>
          <a:p>
            <a:pPr lvl="0"/>
            <a:r>
              <a:rPr lang="en-US" dirty="0"/>
              <a:t>Special projects (equipment, start up funds, etc.) – clear, easy to articulate, immediate results</a:t>
            </a:r>
          </a:p>
          <a:p>
            <a:pPr lvl="0"/>
            <a:r>
              <a:rPr lang="en-US" dirty="0"/>
              <a:t>Endowment – long-term results, small return on investment</a:t>
            </a:r>
          </a:p>
          <a:p>
            <a:pPr lvl="0"/>
            <a:r>
              <a:rPr lang="en-US" dirty="0"/>
              <a:t>Combined (building, equipment, endowment) – complex, both short and long-term results, PR opportunities</a:t>
            </a:r>
          </a:p>
          <a:p>
            <a:pPr lvl="0"/>
            <a:r>
              <a:rPr lang="en-US" dirty="0"/>
              <a:t>Comprehensive  (building, equipment, endowment, program) – complex, harder to articulate, short and long-term results, larger goals</a:t>
            </a:r>
          </a:p>
          <a:p>
            <a:r>
              <a:rPr lang="en-US" dirty="0"/>
              <a:t>Special Project Campaigns:</a:t>
            </a:r>
          </a:p>
          <a:p>
            <a:pPr lvl="0"/>
            <a:r>
              <a:rPr lang="en-US" dirty="0"/>
              <a:t>Well-defined project</a:t>
            </a:r>
          </a:p>
          <a:p>
            <a:pPr lvl="0"/>
            <a:r>
              <a:rPr lang="en-US" dirty="0"/>
              <a:t>Does not impose demands of a larger campaign</a:t>
            </a:r>
          </a:p>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33</a:t>
            </a:fld>
            <a:endParaRPr lang="en-US"/>
          </a:p>
        </p:txBody>
      </p:sp>
    </p:spTree>
    <p:extLst>
      <p:ext uri="{BB962C8B-B14F-4D97-AF65-F5344CB8AC3E}">
        <p14:creationId xmlns:p14="http://schemas.microsoft.com/office/powerpoint/2010/main" val="15501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raise philanthropic dollars from individuals – such as you. Many of you make gifts in support of our programs</a:t>
            </a:r>
            <a:r>
              <a:rPr lang="en-US" dirty="0" smtClean="0"/>
              <a:t>.</a:t>
            </a:r>
            <a:r>
              <a:rPr lang="en-US" dirty="0"/>
              <a:t> Our programs wouldn’t have been possible without </a:t>
            </a:r>
            <a:r>
              <a:rPr lang="en-US" dirty="0" smtClean="0"/>
              <a:t>your support. </a:t>
            </a:r>
          </a:p>
          <a:p>
            <a:endParaRPr lang="en-US" dirty="0"/>
          </a:p>
          <a:p>
            <a:r>
              <a:rPr lang="en-US" dirty="0"/>
              <a:t>So on behalf of all staff and beneficiaries of the ESU, thank you!</a:t>
            </a:r>
          </a:p>
          <a:p>
            <a:endParaRPr lang="en-US" dirty="0"/>
          </a:p>
          <a:p>
            <a:endParaRPr lang="en-US" dirty="0"/>
          </a:p>
          <a:p>
            <a:r>
              <a:rPr lang="en-US" dirty="0" smtClean="0"/>
              <a:t>Foundation and corporation grants and gifts are also an important source of funding. </a:t>
            </a:r>
            <a:endParaRPr lang="en-US" dirty="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3</a:t>
            </a:fld>
            <a:endParaRPr lang="en-US"/>
          </a:p>
        </p:txBody>
      </p:sp>
    </p:spTree>
    <p:extLst>
      <p:ext uri="{BB962C8B-B14F-4D97-AF65-F5344CB8AC3E}">
        <p14:creationId xmlns:p14="http://schemas.microsoft.com/office/powerpoint/2010/main" val="3306748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339657"/>
          </a:xfrm>
        </p:spPr>
        <p:txBody>
          <a:bodyPr/>
          <a:lstStyle/>
          <a:p>
            <a:pPr lvl="0"/>
            <a:r>
              <a:rPr lang="en-US" dirty="0"/>
              <a:t>Emerge out of extensive organizational planning, when we pause to review the mission and vision, evaluate strengths and weaknesses, assess the programs and resources and identify areas to grow and the resources needed.</a:t>
            </a:r>
          </a:p>
          <a:p>
            <a:pPr lvl="0"/>
            <a:r>
              <a:rPr lang="en-US" dirty="0"/>
              <a:t>Campaign goals are bigger – usually multiples of annual fund size.</a:t>
            </a:r>
          </a:p>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34</a:t>
            </a:fld>
            <a:endParaRPr lang="en-US"/>
          </a:p>
        </p:txBody>
      </p:sp>
    </p:spTree>
    <p:extLst>
      <p:ext uri="{BB962C8B-B14F-4D97-AF65-F5344CB8AC3E}">
        <p14:creationId xmlns:p14="http://schemas.microsoft.com/office/powerpoint/2010/main" val="127424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r>
              <a:rPr lang="en-US" dirty="0"/>
              <a:t>Pre-campaign preparation:</a:t>
            </a:r>
          </a:p>
          <a:p>
            <a:pPr marL="174708" indent="-174708">
              <a:buFont typeface="Arial" panose="020B0604020202020204" pitchFamily="34" charset="0"/>
              <a:buChar char="•"/>
            </a:pPr>
            <a:r>
              <a:rPr lang="en-US" dirty="0"/>
              <a:t>Build a strong board</a:t>
            </a:r>
          </a:p>
          <a:p>
            <a:pPr marL="174708" indent="-174708">
              <a:buFont typeface="Arial" panose="020B0604020202020204" pitchFamily="34" charset="0"/>
              <a:buChar char="•"/>
            </a:pPr>
            <a:r>
              <a:rPr lang="en-US" dirty="0"/>
              <a:t>Strengthen the development function</a:t>
            </a:r>
          </a:p>
          <a:p>
            <a:pPr marL="174708" indent="-174708">
              <a:buFont typeface="Arial" panose="020B0604020202020204" pitchFamily="34" charset="0"/>
              <a:buChar char="•"/>
            </a:pPr>
            <a:r>
              <a:rPr lang="en-US" dirty="0"/>
              <a:t>Increase the organization’s visibility and reputation</a:t>
            </a:r>
          </a:p>
          <a:p>
            <a:pPr marL="174708" indent="-174708">
              <a:buFont typeface="Arial" panose="020B0604020202020204" pitchFamily="34" charset="0"/>
              <a:buChar char="•"/>
            </a:pPr>
            <a:r>
              <a:rPr lang="en-US" dirty="0"/>
              <a:t>Conduct strategic planning to clarify mission</a:t>
            </a:r>
          </a:p>
          <a:p>
            <a:r>
              <a:rPr lang="en-US" dirty="0"/>
              <a:t>Campaign planning:</a:t>
            </a:r>
          </a:p>
          <a:p>
            <a:pPr marL="174708" indent="-174708">
              <a:buFont typeface="Arial" panose="020B0604020202020204" pitchFamily="34" charset="0"/>
              <a:buChar char="•"/>
            </a:pPr>
            <a:r>
              <a:rPr lang="en-US" dirty="0"/>
              <a:t>Agree on a vision (project, cause)</a:t>
            </a:r>
          </a:p>
          <a:p>
            <a:pPr marL="174708" indent="-174708">
              <a:buFont typeface="Arial" panose="020B0604020202020204" pitchFamily="34" charset="0"/>
              <a:buChar char="•"/>
            </a:pPr>
            <a:r>
              <a:rPr lang="en-US" dirty="0"/>
              <a:t>Conduct a feasibility study</a:t>
            </a:r>
          </a:p>
          <a:p>
            <a:pPr marL="174708" indent="-174708">
              <a:buFont typeface="Arial" panose="020B0604020202020204" pitchFamily="34" charset="0"/>
              <a:buChar char="•"/>
            </a:pPr>
            <a:r>
              <a:rPr lang="en-US" dirty="0"/>
              <a:t>Assembly the campaign committee to work on the campaign plan:</a:t>
            </a:r>
          </a:p>
          <a:p>
            <a:pPr marL="640594" lvl="1" indent="-174708">
              <a:buFont typeface="Arial" panose="020B0604020202020204" pitchFamily="34" charset="0"/>
              <a:buChar char="•"/>
            </a:pPr>
            <a:r>
              <a:rPr lang="en-US" dirty="0"/>
              <a:t>Case for support</a:t>
            </a:r>
          </a:p>
          <a:p>
            <a:pPr marL="640594" lvl="1" indent="-174708">
              <a:buFont typeface="Arial" panose="020B0604020202020204" pitchFamily="34" charset="0"/>
              <a:buChar char="•"/>
            </a:pPr>
            <a:r>
              <a:rPr lang="en-US" dirty="0"/>
              <a:t>Working goal</a:t>
            </a:r>
          </a:p>
          <a:p>
            <a:pPr marL="640594" lvl="1" indent="-174708">
              <a:buFont typeface="Arial" panose="020B0604020202020204" pitchFamily="34" charset="0"/>
              <a:buChar char="•"/>
            </a:pPr>
            <a:r>
              <a:rPr lang="en-US" dirty="0"/>
              <a:t>Campaign timetable</a:t>
            </a:r>
          </a:p>
          <a:p>
            <a:pPr marL="640594" lvl="1" indent="-174708">
              <a:buFont typeface="Arial" panose="020B0604020202020204" pitchFamily="34" charset="0"/>
              <a:buChar char="•"/>
            </a:pPr>
            <a:r>
              <a:rPr lang="en-US" dirty="0"/>
              <a:t>Campaign policies</a:t>
            </a:r>
          </a:p>
          <a:p>
            <a:pPr marL="640594" lvl="1" indent="-174708">
              <a:buFont typeface="Arial" panose="020B0604020202020204" pitchFamily="34" charset="0"/>
              <a:buChar char="•"/>
            </a:pPr>
            <a:r>
              <a:rPr lang="en-US" dirty="0"/>
              <a:t>Campaign leadership</a:t>
            </a:r>
          </a:p>
          <a:p>
            <a:pPr marL="640594" lvl="1" indent="-174708">
              <a:buFont typeface="Arial" panose="020B0604020202020204" pitchFamily="34" charset="0"/>
              <a:buChar char="•"/>
            </a:pPr>
            <a:r>
              <a:rPr lang="en-US" dirty="0"/>
              <a:t>Table of gifts showing the number of gifts of different amounts needed to reach the goal</a:t>
            </a:r>
          </a:p>
          <a:p>
            <a:pPr marL="640594" lvl="1" indent="-174708">
              <a:buFont typeface="Arial" panose="020B0604020202020204" pitchFamily="34" charset="0"/>
              <a:buChar char="•"/>
            </a:pPr>
            <a:r>
              <a:rPr lang="en-US" dirty="0"/>
              <a:t>Communication plan</a:t>
            </a:r>
          </a:p>
          <a:p>
            <a:r>
              <a:rPr lang="en-US" dirty="0"/>
              <a:t>Lead-Gift Solicitation</a:t>
            </a:r>
          </a:p>
          <a:p>
            <a:pPr marL="174708" indent="-174708">
              <a:buFont typeface="Arial" panose="020B0604020202020204" pitchFamily="34" charset="0"/>
              <a:buChar char="•"/>
            </a:pPr>
            <a:r>
              <a:rPr lang="en-US" dirty="0"/>
              <a:t>Identify prospects for lead-gifts</a:t>
            </a:r>
          </a:p>
          <a:p>
            <a:pPr marL="174708" indent="-174708">
              <a:buFont typeface="Arial" panose="020B0604020202020204" pitchFamily="34" charset="0"/>
              <a:buChar char="•"/>
            </a:pPr>
            <a:r>
              <a:rPr lang="en-US" dirty="0"/>
              <a:t>Develop strategy for each gift</a:t>
            </a:r>
          </a:p>
          <a:p>
            <a:pPr marL="174708" indent="-174708">
              <a:buFont typeface="Arial" panose="020B0604020202020204" pitchFamily="34" charset="0"/>
              <a:buChar char="•"/>
            </a:pPr>
            <a:r>
              <a:rPr lang="en-US" dirty="0"/>
              <a:t>Prepare proposals</a:t>
            </a:r>
          </a:p>
          <a:p>
            <a:pPr marL="174708" indent="-174708">
              <a:buFont typeface="Arial" panose="020B0604020202020204" pitchFamily="34" charset="0"/>
              <a:buChar char="•"/>
            </a:pPr>
            <a:r>
              <a:rPr lang="en-US" dirty="0"/>
              <a:t>Train volunteers</a:t>
            </a:r>
          </a:p>
          <a:p>
            <a:pPr marL="174708" indent="-174708">
              <a:buFont typeface="Arial" panose="020B0604020202020204" pitchFamily="34" charset="0"/>
              <a:buChar char="•"/>
            </a:pPr>
            <a:r>
              <a:rPr lang="en-US" dirty="0"/>
              <a:t>Solicit gifts</a:t>
            </a:r>
          </a:p>
          <a:p>
            <a:r>
              <a:rPr lang="en-US" dirty="0"/>
              <a:t>Advance Gift Phase – those closest to the organization: board members, campaign leaders, active volunteers</a:t>
            </a:r>
          </a:p>
          <a:p>
            <a:r>
              <a:rPr lang="en-US" dirty="0"/>
              <a:t>Between the lead and advance gifts the campaign should have raised between 50 and 70% of the goal.</a:t>
            </a:r>
          </a:p>
        </p:txBody>
      </p:sp>
      <p:sp>
        <p:nvSpPr>
          <p:cNvPr id="4" name="Slide Number Placeholder 3"/>
          <p:cNvSpPr>
            <a:spLocks noGrp="1"/>
          </p:cNvSpPr>
          <p:nvPr>
            <p:ph type="sldNum" sz="quarter" idx="10"/>
          </p:nvPr>
        </p:nvSpPr>
        <p:spPr/>
        <p:txBody>
          <a:bodyPr/>
          <a:lstStyle/>
          <a:p>
            <a:fld id="{E49E6DAD-320B-49BB-9082-1E595F5F4CA2}" type="slidenum">
              <a:rPr lang="en-US" smtClean="0"/>
              <a:t>35</a:t>
            </a:fld>
            <a:endParaRPr lang="en-US"/>
          </a:p>
        </p:txBody>
      </p:sp>
    </p:spTree>
    <p:extLst>
      <p:ext uri="{BB962C8B-B14F-4D97-AF65-F5344CB8AC3E}">
        <p14:creationId xmlns:p14="http://schemas.microsoft.com/office/powerpoint/2010/main" val="4136144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36</a:t>
            </a:fld>
            <a:endParaRPr lang="en-US"/>
          </a:p>
        </p:txBody>
      </p:sp>
    </p:spTree>
    <p:extLst>
      <p:ext uri="{BB962C8B-B14F-4D97-AF65-F5344CB8AC3E}">
        <p14:creationId xmlns:p14="http://schemas.microsoft.com/office/powerpoint/2010/main" val="205474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r>
              <a:rPr lang="en-US" dirty="0"/>
              <a:t>The study is an essential</a:t>
            </a:r>
            <a:r>
              <a:rPr lang="en-US" baseline="0" dirty="0"/>
              <a:t> safeguard prior to committing the organization to the risks and rigors of a campaign.</a:t>
            </a:r>
            <a:endParaRPr lang="en-US" dirty="0"/>
          </a:p>
          <a:p>
            <a:endParaRPr lang="en-US" dirty="0"/>
          </a:p>
          <a:p>
            <a:r>
              <a:rPr lang="en-US" dirty="0"/>
              <a:t>Helps to draft the case statement (investment prospectus) and tests it </a:t>
            </a:r>
            <a:r>
              <a:rPr lang="en-US" baseline="0" dirty="0"/>
              <a:t>with potential donors. Does it make sense? Does it excite and inspire? Is it important to the community?</a:t>
            </a:r>
          </a:p>
          <a:p>
            <a:endParaRPr lang="en-US" baseline="0" dirty="0"/>
          </a:p>
          <a:p>
            <a:r>
              <a:rPr lang="en-US" baseline="0" dirty="0"/>
              <a:t>Determines the organization’s readiness for a campaign, i.e. whether and when to proceed with a campaign. Recommends areas to strengthen before going into a campaign.</a:t>
            </a:r>
          </a:p>
          <a:p>
            <a:endParaRPr lang="en-US" baseline="0" dirty="0"/>
          </a:p>
          <a:p>
            <a:r>
              <a:rPr lang="en-US" baseline="0" dirty="0"/>
              <a:t>Answers the question of how much money the organization can raise for the plan presented.</a:t>
            </a:r>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37</a:t>
            </a:fld>
            <a:endParaRPr lang="en-US"/>
          </a:p>
        </p:txBody>
      </p:sp>
    </p:spTree>
    <p:extLst>
      <p:ext uri="{BB962C8B-B14F-4D97-AF65-F5344CB8AC3E}">
        <p14:creationId xmlns:p14="http://schemas.microsoft.com/office/powerpoint/2010/main" val="87790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38</a:t>
            </a:fld>
            <a:endParaRPr lang="en-US"/>
          </a:p>
        </p:txBody>
      </p:sp>
    </p:spTree>
    <p:extLst>
      <p:ext uri="{BB962C8B-B14F-4D97-AF65-F5344CB8AC3E}">
        <p14:creationId xmlns:p14="http://schemas.microsoft.com/office/powerpoint/2010/main" val="248842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39</a:t>
            </a:fld>
            <a:endParaRPr lang="en-US"/>
          </a:p>
        </p:txBody>
      </p:sp>
    </p:spTree>
    <p:extLst>
      <p:ext uri="{BB962C8B-B14F-4D97-AF65-F5344CB8AC3E}">
        <p14:creationId xmlns:p14="http://schemas.microsoft.com/office/powerpoint/2010/main" val="409198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pPr lvl="0"/>
            <a:r>
              <a:rPr lang="en-US" dirty="0"/>
              <a:t>Compelling, pressing need and a credible plan to address it. The ESU needs a strategic investment to enable it to carry out its mission more fully.</a:t>
            </a:r>
          </a:p>
          <a:p>
            <a:pPr lvl="0"/>
            <a:r>
              <a:rPr lang="en-US" dirty="0"/>
              <a:t>A well articulated, strong case for support – the investment prospectus</a:t>
            </a:r>
          </a:p>
          <a:p>
            <a:pPr lvl="0"/>
            <a:r>
              <a:rPr lang="en-US" dirty="0"/>
              <a:t>A realistic  yet challenging goal</a:t>
            </a:r>
          </a:p>
          <a:p>
            <a:pPr lvl="0"/>
            <a:r>
              <a:rPr lang="en-US" dirty="0"/>
              <a:t>Previous fundraising success</a:t>
            </a:r>
          </a:p>
          <a:p>
            <a:pPr lvl="0"/>
            <a:r>
              <a:rPr lang="en-US" dirty="0"/>
              <a:t>Strong staff support and resources</a:t>
            </a:r>
          </a:p>
          <a:p>
            <a:pPr lvl="0"/>
            <a:r>
              <a:rPr lang="en-US" dirty="0"/>
              <a:t>Full and early commitment by the board</a:t>
            </a:r>
          </a:p>
          <a:p>
            <a:pPr lvl="0"/>
            <a:r>
              <a:rPr lang="en-US" dirty="0"/>
              <a:t>Effective volunteer leadership</a:t>
            </a:r>
          </a:p>
          <a:p>
            <a:pPr lvl="0"/>
            <a:r>
              <a:rPr lang="en-US" dirty="0"/>
              <a:t>Realistic timetable</a:t>
            </a:r>
          </a:p>
          <a:p>
            <a:pPr lvl="0"/>
            <a:r>
              <a:rPr lang="en-US" dirty="0"/>
              <a:t>Identification and early solicitation of major gifts prospects – </a:t>
            </a:r>
          </a:p>
          <a:p>
            <a:pPr lvl="0"/>
            <a:endParaRPr lang="en-US" dirty="0"/>
          </a:p>
          <a:p>
            <a:pPr lvl="0"/>
            <a:r>
              <a:rPr lang="en-US" dirty="0"/>
              <a:t>A sufficient number of prequalified prospects for each giving level</a:t>
            </a:r>
          </a:p>
          <a:p>
            <a:pPr lvl="0"/>
            <a:endParaRPr lang="en-US" dirty="0"/>
          </a:p>
          <a:p>
            <a:pPr lvl="0"/>
            <a:r>
              <a:rPr lang="en-US" dirty="0"/>
              <a:t>the success of the campaign is determined by the top ten gifts. </a:t>
            </a:r>
          </a:p>
          <a:p>
            <a:pPr lvl="0"/>
            <a:r>
              <a:rPr lang="en-US" dirty="0"/>
              <a:t>It’s a variation</a:t>
            </a:r>
            <a:r>
              <a:rPr lang="en-US" baseline="0" dirty="0"/>
              <a:t> of the 80/20 rule – that 80% of effects come from 20% of the causes.</a:t>
            </a:r>
          </a:p>
          <a:p>
            <a:pPr lvl="0"/>
            <a:endParaRPr lang="en-US" baseline="0" dirty="0"/>
          </a:p>
          <a:p>
            <a:pPr lvl="0"/>
            <a:r>
              <a:rPr lang="en-US" baseline="0" dirty="0"/>
              <a:t>Qualified prospect – has the means and interest in or connection to the organization’s mission</a:t>
            </a:r>
          </a:p>
          <a:p>
            <a:pPr lvl="0"/>
            <a:endParaRPr lang="en-US" baseline="0" dirty="0"/>
          </a:p>
          <a:p>
            <a:r>
              <a:rPr lang="en-US" dirty="0"/>
              <a:t>Why me?</a:t>
            </a:r>
          </a:p>
          <a:p>
            <a:r>
              <a:rPr lang="en-US" dirty="0"/>
              <a:t>What’s the need and how big is it?</a:t>
            </a:r>
          </a:p>
          <a:p>
            <a:r>
              <a:rPr lang="en-US" dirty="0"/>
              <a:t>Do I care? How much?</a:t>
            </a:r>
          </a:p>
          <a:p>
            <a:r>
              <a:rPr lang="en-US" dirty="0"/>
              <a:t>What can I do to help? Am I really needed?</a:t>
            </a:r>
          </a:p>
          <a:p>
            <a:r>
              <a:rPr lang="en-US" dirty="0"/>
              <a:t>What would it look like to get more involved?</a:t>
            </a:r>
          </a:p>
          <a:p>
            <a:r>
              <a:rPr lang="en-US" dirty="0"/>
              <a:t>How will I feel if I do?</a:t>
            </a:r>
          </a:p>
          <a:p>
            <a:r>
              <a:rPr lang="en-US" dirty="0"/>
              <a:t>What type of attention will I get?</a:t>
            </a:r>
          </a:p>
          <a:p>
            <a:r>
              <a:rPr lang="en-US" dirty="0"/>
              <a:t>What are other people like me doing?</a:t>
            </a:r>
          </a:p>
          <a:p>
            <a:r>
              <a:rPr lang="en-US" dirty="0"/>
              <a:t>What would it say about me to get more involved?</a:t>
            </a:r>
          </a:p>
          <a:p>
            <a:r>
              <a:rPr lang="en-US" dirty="0"/>
              <a:t>Do I trust this organization and this person?</a:t>
            </a:r>
          </a:p>
          <a:p>
            <a:pPr lvl="0"/>
            <a:endParaRPr lang="en-US" dirty="0"/>
          </a:p>
          <a:p>
            <a:r>
              <a:rPr lang="en-US" dirty="0"/>
              <a:t>Rule of thumb – one gift out of four qualified</a:t>
            </a:r>
            <a:r>
              <a:rPr lang="en-US" baseline="0" dirty="0"/>
              <a:t> prospects.</a:t>
            </a:r>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40</a:t>
            </a:fld>
            <a:endParaRPr lang="en-US"/>
          </a:p>
        </p:txBody>
      </p:sp>
    </p:spTree>
    <p:extLst>
      <p:ext uri="{BB962C8B-B14F-4D97-AF65-F5344CB8AC3E}">
        <p14:creationId xmlns:p14="http://schemas.microsoft.com/office/powerpoint/2010/main" val="3768461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99" y="3429986"/>
            <a:ext cx="7602389" cy="3697256"/>
          </a:xfrm>
        </p:spPr>
        <p:txBody>
          <a:bodyPr/>
          <a:lstStyle/>
          <a:p>
            <a:pPr lvl="0"/>
            <a:r>
              <a:rPr lang="en-US" dirty="0"/>
              <a:t>Identification and early solicitation of major gifts prospects – the success of the campaign is determined by the top ten gifts</a:t>
            </a:r>
          </a:p>
          <a:p>
            <a:endParaRPr lang="en-US" dirty="0"/>
          </a:p>
        </p:txBody>
      </p:sp>
      <p:sp>
        <p:nvSpPr>
          <p:cNvPr id="4" name="Slide Number Placeholder 3"/>
          <p:cNvSpPr>
            <a:spLocks noGrp="1"/>
          </p:cNvSpPr>
          <p:nvPr>
            <p:ph type="sldNum" sz="quarter" idx="10"/>
          </p:nvPr>
        </p:nvSpPr>
        <p:spPr/>
        <p:txBody>
          <a:bodyPr/>
          <a:lstStyle/>
          <a:p>
            <a:fld id="{E49E6DAD-320B-49BB-9082-1E595F5F4CA2}" type="slidenum">
              <a:rPr lang="en-US" smtClean="0"/>
              <a:t>41</a:t>
            </a:fld>
            <a:endParaRPr lang="en-US"/>
          </a:p>
        </p:txBody>
      </p:sp>
    </p:spTree>
    <p:extLst>
      <p:ext uri="{BB962C8B-B14F-4D97-AF65-F5344CB8AC3E}">
        <p14:creationId xmlns:p14="http://schemas.microsoft.com/office/powerpoint/2010/main" val="1348790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 use the final rounds to invite VIPs and prospective donors to see firsthand the impact this program has on these young people. Their poise, eloquence, expressivity and intensity are extraordinary.</a:t>
            </a:r>
          </a:p>
          <a:p>
            <a:endParaRPr lang="en-US" dirty="0"/>
          </a:p>
          <a:p>
            <a:r>
              <a:rPr lang="en-US" dirty="0" smtClean="0"/>
              <a:t>This is also an opportunity to recognize our existing supporters and thank them for their commitment.</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44</a:t>
            </a:fld>
            <a:endParaRPr lang="en-US"/>
          </a:p>
        </p:txBody>
      </p:sp>
    </p:spTree>
    <p:extLst>
      <p:ext uri="{BB962C8B-B14F-4D97-AF65-F5344CB8AC3E}">
        <p14:creationId xmlns:p14="http://schemas.microsoft.com/office/powerpoint/2010/main" val="3037685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mine is expanding the roster of our supporters.  I spend a lot of time researching and identifying prospective donors and then persistently cultivating their interest and commitment. Over the past year, we signed up as regular donors six new corporations, four new foundations and 8 major donors.</a:t>
            </a:r>
          </a:p>
          <a:p>
            <a:endParaRPr lang="en-US" dirty="0"/>
          </a:p>
          <a:p>
            <a:r>
              <a:rPr lang="en-US" dirty="0" smtClean="0"/>
              <a:t>I’m pursuing a number of other prospective donors. </a:t>
            </a:r>
          </a:p>
          <a:p>
            <a:endParaRPr lang="en-US" dirty="0"/>
          </a:p>
          <a:p>
            <a:r>
              <a:rPr lang="en-US" dirty="0" smtClean="0"/>
              <a:t>This is where the excellence of our programs comes into play. I take advantage of all the events we organize to introduce the ESU to new friends, raise its visibility and influence.</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45</a:t>
            </a:fld>
            <a:endParaRPr lang="en-US"/>
          </a:p>
        </p:txBody>
      </p:sp>
    </p:spTree>
    <p:extLst>
      <p:ext uri="{BB962C8B-B14F-4D97-AF65-F5344CB8AC3E}">
        <p14:creationId xmlns:p14="http://schemas.microsoft.com/office/powerpoint/2010/main" val="9346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Donations from our board of directors are an important source of general operating support. </a:t>
            </a:r>
          </a:p>
          <a:p>
            <a:endParaRPr lang="en-US" dirty="0"/>
          </a:p>
          <a:p>
            <a:r>
              <a:rPr lang="en-US" dirty="0" smtClean="0"/>
              <a:t>Each board member is asked to contribute a minimum of $1,000 and the majority of our board members make bigger gifts – thank you, Paul, Quinn, Donald, Laura…</a:t>
            </a:r>
          </a:p>
          <a:p>
            <a:endParaRPr lang="en-US" dirty="0"/>
          </a:p>
          <a:p>
            <a:r>
              <a:rPr lang="en-US" dirty="0" smtClean="0"/>
              <a:t>The campaign was launched four years ago under the leadership of ESU President Quinn Peeper and as you can see each year it has exceeded its goal. </a:t>
            </a:r>
          </a:p>
          <a:p>
            <a:endParaRPr lang="en-US" dirty="0"/>
          </a:p>
          <a:p>
            <a:r>
              <a:rPr lang="en-US" dirty="0" smtClean="0"/>
              <a:t>And in 2018 we had 100% participation.</a:t>
            </a:r>
          </a:p>
          <a:p>
            <a:endParaRPr lang="en-US" dirty="0"/>
          </a:p>
          <a:p>
            <a:r>
              <a:rPr lang="en-US" dirty="0" smtClean="0"/>
              <a:t>This success speaks to our board’s commitment to the organization and is something that foundations ask about when considering grants.</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4</a:t>
            </a:fld>
            <a:endParaRPr lang="en-US"/>
          </a:p>
        </p:txBody>
      </p:sp>
    </p:spTree>
    <p:extLst>
      <p:ext uri="{BB962C8B-B14F-4D97-AF65-F5344CB8AC3E}">
        <p14:creationId xmlns:p14="http://schemas.microsoft.com/office/powerpoint/2010/main" val="216255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446473"/>
          </a:xfrm>
        </p:spPr>
        <p:txBody>
          <a:bodyPr/>
          <a:lstStyle/>
          <a:p>
            <a:r>
              <a:rPr lang="en-US" dirty="0" smtClean="0"/>
              <a:t>Fundraising from individuals other than the board is another major undertaking. </a:t>
            </a:r>
          </a:p>
          <a:p>
            <a:endParaRPr lang="en-US" dirty="0"/>
          </a:p>
          <a:p>
            <a:r>
              <a:rPr lang="en-US" dirty="0" smtClean="0"/>
              <a:t>The ESU year-end campaign consists of a number of appeals that solicit donations for specific programs as well as general operating support.</a:t>
            </a:r>
          </a:p>
          <a:p>
            <a:endParaRPr lang="en-US" dirty="0"/>
          </a:p>
          <a:p>
            <a:r>
              <a:rPr lang="en-US" dirty="0" smtClean="0"/>
              <a:t>The annual report is already on its way to nearly 9000 of you. I’m really proud of it because it tells the story of the ESU’s impact on so many members, students, teachers, volunteers, English learners.</a:t>
            </a:r>
          </a:p>
          <a:p>
            <a:endParaRPr lang="en-US" dirty="0"/>
          </a:p>
          <a:p>
            <a:r>
              <a:rPr lang="en-US" dirty="0" smtClean="0"/>
              <a:t>It is a way to keep you in informed. It also includes a return donation envelope for those who are inspired by our work  to support it.</a:t>
            </a:r>
          </a:p>
          <a:p>
            <a:endParaRPr lang="en-US" dirty="0"/>
          </a:p>
          <a:p>
            <a:r>
              <a:rPr lang="en-US" dirty="0" smtClean="0"/>
              <a:t>Nearly 8,000 appeal letters are going to members and friends of our programs, </a:t>
            </a:r>
          </a:p>
          <a:p>
            <a:endParaRPr lang="en-US" dirty="0"/>
          </a:p>
          <a:p>
            <a:r>
              <a:rPr lang="en-US" dirty="0" smtClean="0"/>
              <a:t>With these letters we appeal to our members, volunteers, alumni to support the programs that resonate with them the most. We get the help of a mail house for these appeals.</a:t>
            </a:r>
          </a:p>
          <a:p>
            <a:endParaRPr lang="en-US" dirty="0"/>
          </a:p>
          <a:p>
            <a:r>
              <a:rPr lang="en-US" dirty="0" smtClean="0"/>
              <a:t>Another 800 very personalized letters will be sent to our most loyal supporters. Personally signed, these letters talk to our loyal donors directly.</a:t>
            </a:r>
            <a:endParaRPr lang="en-US" dirty="0"/>
          </a:p>
          <a:p>
            <a:endParaRPr lang="en-US" dirty="0" smtClean="0"/>
          </a:p>
          <a:p>
            <a:r>
              <a:rPr lang="en-US" dirty="0" smtClean="0"/>
              <a:t>We pay attention to what is important to you, what you’ve supported in the past.  And invite you to continue to be part of it. </a:t>
            </a:r>
            <a:endParaRPr lang="en-US" dirty="0"/>
          </a:p>
          <a:p>
            <a:endParaRPr lang="en-US" dirty="0" smtClean="0"/>
          </a:p>
          <a:p>
            <a:r>
              <a:rPr lang="en-US" dirty="0" smtClean="0"/>
              <a:t>Of course, you can always direct your dollars to something else, but we want to make sure that we pay attention to your preferences.</a:t>
            </a:r>
          </a:p>
        </p:txBody>
      </p:sp>
      <p:sp>
        <p:nvSpPr>
          <p:cNvPr id="4" name="Slide Number Placeholder 3"/>
          <p:cNvSpPr>
            <a:spLocks noGrp="1"/>
          </p:cNvSpPr>
          <p:nvPr>
            <p:ph type="sldNum" sz="quarter" idx="10"/>
          </p:nvPr>
        </p:nvSpPr>
        <p:spPr/>
        <p:txBody>
          <a:bodyPr/>
          <a:lstStyle/>
          <a:p>
            <a:fld id="{D62E5EB8-5BFF-4F00-971A-EC51262B076C}" type="slidenum">
              <a:rPr lang="en-US" smtClean="0"/>
              <a:t>5</a:t>
            </a:fld>
            <a:endParaRPr lang="en-US"/>
          </a:p>
        </p:txBody>
      </p:sp>
    </p:spTree>
    <p:extLst>
      <p:ext uri="{BB962C8B-B14F-4D97-AF65-F5344CB8AC3E}">
        <p14:creationId xmlns:p14="http://schemas.microsoft.com/office/powerpoint/2010/main" val="237016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mine is expanding the roster of our supporters. </a:t>
            </a:r>
          </a:p>
          <a:p>
            <a:endParaRPr lang="en-US" dirty="0"/>
          </a:p>
          <a:p>
            <a:r>
              <a:rPr lang="en-US" dirty="0" smtClean="0"/>
              <a:t> I spend a lot of time researching and identifying prospective donors. </a:t>
            </a:r>
          </a:p>
          <a:p>
            <a:endParaRPr lang="en-US" dirty="0" smtClean="0"/>
          </a:p>
          <a:p>
            <a:r>
              <a:rPr lang="en-US" dirty="0" smtClean="0"/>
              <a:t>Then I persistently cultivate their interest and commitment with regular communications. Over the past year, we signed up several new donors.</a:t>
            </a:r>
          </a:p>
          <a:p>
            <a:endParaRPr lang="en-US" dirty="0"/>
          </a:p>
          <a:p>
            <a:r>
              <a:rPr lang="en-US" dirty="0" smtClean="0"/>
              <a:t>I’m pursuing a number of prospects. It’s a long-term process of building relationships and trust</a:t>
            </a:r>
          </a:p>
          <a:p>
            <a:endParaRPr lang="en-US" dirty="0"/>
          </a:p>
          <a:p>
            <a:r>
              <a:rPr lang="en-US" dirty="0" smtClean="0"/>
              <a:t>Because asking for the donation is the easiest part. What matters most is what comes before the ask – the cultivation – and what comes after the ask – the appreciation.</a:t>
            </a:r>
          </a:p>
          <a:p>
            <a:endParaRPr lang="en-US" dirty="0"/>
          </a:p>
          <a:p>
            <a:r>
              <a:rPr lang="en-US" dirty="0" smtClean="0"/>
              <a:t>This is where the excellence of our programs comes into play. </a:t>
            </a:r>
          </a:p>
          <a:p>
            <a:endParaRPr lang="en-US" dirty="0"/>
          </a:p>
          <a:p>
            <a:r>
              <a:rPr lang="en-US" dirty="0" smtClean="0"/>
              <a:t>I </a:t>
            </a:r>
            <a:r>
              <a:rPr lang="en-US" dirty="0"/>
              <a:t>use </a:t>
            </a:r>
            <a:r>
              <a:rPr lang="en-US" dirty="0" smtClean="0"/>
              <a:t>the events </a:t>
            </a:r>
            <a:r>
              <a:rPr lang="en-US" dirty="0"/>
              <a:t>we organize </a:t>
            </a:r>
            <a:endParaRPr lang="en-US" dirty="0" smtClean="0"/>
          </a:p>
          <a:p>
            <a:pPr marL="174708" indent="-174708">
              <a:buFont typeface="Arial" panose="020B0604020202020204" pitchFamily="34" charset="0"/>
              <a:buChar char="•"/>
            </a:pPr>
            <a:r>
              <a:rPr lang="en-US" dirty="0" smtClean="0"/>
              <a:t>to introduce the ESU to new friends, </a:t>
            </a:r>
          </a:p>
          <a:p>
            <a:pPr marL="174708" indent="-174708">
              <a:buFont typeface="Arial" panose="020B0604020202020204" pitchFamily="34" charset="0"/>
              <a:buChar char="•"/>
            </a:pPr>
            <a:r>
              <a:rPr lang="en-US" dirty="0" smtClean="0"/>
              <a:t>raise its visibility and influence.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6</a:t>
            </a:fld>
            <a:endParaRPr lang="en-US"/>
          </a:p>
        </p:txBody>
      </p:sp>
    </p:spTree>
    <p:extLst>
      <p:ext uri="{BB962C8B-B14F-4D97-AF65-F5344CB8AC3E}">
        <p14:creationId xmlns:p14="http://schemas.microsoft.com/office/powerpoint/2010/main" val="92756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2555"/>
            <a:ext cx="5608320" cy="4697164"/>
          </a:xfrm>
        </p:spPr>
        <p:txBody>
          <a:bodyPr/>
          <a:lstStyle/>
          <a:p>
            <a:r>
              <a:rPr lang="en-US" dirty="0" smtClean="0"/>
              <a:t>The ESU National Shakespeare Competition in April is an especially appropriate opportunity to showcase the English-Speaking Union. Thank you, Paul, for founding this one-of-a-kind endeavor. Thank you also for supporting it so generously – this past year Paul Beresford-Hill donated the grand prize award – scholarship too the Young Artists Summer School at the Royal Academy of Dramatic Art in London.</a:t>
            </a:r>
          </a:p>
          <a:p>
            <a:endParaRPr lang="en-US" dirty="0"/>
          </a:p>
          <a:p>
            <a:r>
              <a:rPr lang="en-US" dirty="0" smtClean="0"/>
              <a:t>This is a program you, members, support wholeheartedly – 55 branches participate. </a:t>
            </a:r>
          </a:p>
          <a:p>
            <a:endParaRPr lang="en-US" dirty="0"/>
          </a:p>
          <a:p>
            <a:r>
              <a:rPr lang="en-US" dirty="0" smtClean="0"/>
              <a:t>You organize local rounds and send a semi-finalist to New York for the finals.</a:t>
            </a:r>
          </a:p>
          <a:p>
            <a:endParaRPr lang="en-US" dirty="0"/>
          </a:p>
          <a:p>
            <a:r>
              <a:rPr lang="en-US" dirty="0" smtClean="0"/>
              <a:t>These are extraordinary young people. Not only are very gifted, but they show strong character, discipline, self-confidence as well as camaraderie – you should see how they support each other.</a:t>
            </a:r>
          </a:p>
          <a:p>
            <a:endParaRPr lang="en-US" dirty="0" smtClean="0"/>
          </a:p>
          <a:p>
            <a:r>
              <a:rPr lang="en-US" dirty="0" smtClean="0"/>
              <a:t>Students</a:t>
            </a:r>
            <a:r>
              <a:rPr lang="en-US" baseline="0" dirty="0" smtClean="0"/>
              <a:t> develop an appreciation for the beauty of Shakespeare’s language and the power of words.</a:t>
            </a:r>
          </a:p>
          <a:p>
            <a:endParaRPr lang="en-US" baseline="0" dirty="0" smtClean="0"/>
          </a:p>
          <a:p>
            <a:r>
              <a:rPr lang="en-US" baseline="0" dirty="0" smtClean="0"/>
              <a:t>Equally importantly, Shakespeare’s timeless themes of </a:t>
            </a:r>
          </a:p>
          <a:p>
            <a:pPr marL="174708" indent="-174708">
              <a:buFont typeface="Arial" panose="020B0604020202020204" pitchFamily="34" charset="0"/>
              <a:buChar char="•"/>
            </a:pPr>
            <a:r>
              <a:rPr lang="en-US" baseline="0" dirty="0" smtClean="0"/>
              <a:t>love and hate, </a:t>
            </a:r>
          </a:p>
          <a:p>
            <a:pPr marL="174708" indent="-174708">
              <a:buFont typeface="Arial" panose="020B0604020202020204" pitchFamily="34" charset="0"/>
              <a:buChar char="•"/>
            </a:pPr>
            <a:r>
              <a:rPr lang="en-US" baseline="0" dirty="0" smtClean="0"/>
              <a:t>valor and cowardice, </a:t>
            </a:r>
          </a:p>
          <a:p>
            <a:pPr marL="174708" indent="-174708">
              <a:buFont typeface="Arial" panose="020B0604020202020204" pitchFamily="34" charset="0"/>
              <a:buChar char="•"/>
            </a:pPr>
            <a:r>
              <a:rPr lang="en-US" baseline="0" dirty="0" smtClean="0"/>
              <a:t>trust and betrayal, </a:t>
            </a:r>
          </a:p>
          <a:p>
            <a:pPr marL="174708" indent="-174708">
              <a:buFont typeface="Arial" panose="020B0604020202020204" pitchFamily="34" charset="0"/>
              <a:buChar char="•"/>
            </a:pPr>
            <a:r>
              <a:rPr lang="en-US" baseline="0" dirty="0" smtClean="0"/>
              <a:t>Joy and grief </a:t>
            </a:r>
          </a:p>
          <a:p>
            <a:r>
              <a:rPr lang="en-US" baseline="0" dirty="0" smtClean="0"/>
              <a:t>teach students the enduring values of:</a:t>
            </a:r>
          </a:p>
          <a:p>
            <a:pPr marL="174708" indent="-174708">
              <a:buFont typeface="Arial" panose="020B0604020202020204" pitchFamily="34" charset="0"/>
              <a:buChar char="•"/>
            </a:pPr>
            <a:r>
              <a:rPr lang="en-US" baseline="0" dirty="0" smtClean="0"/>
              <a:t>Integrity</a:t>
            </a:r>
          </a:p>
          <a:p>
            <a:pPr marL="174708" indent="-174708">
              <a:buFont typeface="Arial" panose="020B0604020202020204" pitchFamily="34" charset="0"/>
              <a:buChar char="•"/>
            </a:pPr>
            <a:r>
              <a:rPr lang="en-US" baseline="0" dirty="0" smtClean="0"/>
              <a:t>Compassion</a:t>
            </a:r>
          </a:p>
          <a:p>
            <a:pPr marL="174708" indent="-174708">
              <a:buFont typeface="Arial" panose="020B0604020202020204" pitchFamily="34" charset="0"/>
              <a:buChar char="•"/>
            </a:pPr>
            <a:r>
              <a:rPr lang="en-US" baseline="0" dirty="0" smtClean="0"/>
              <a:t>Loyalty</a:t>
            </a:r>
          </a:p>
          <a:p>
            <a:pPr marL="174708" indent="-174708">
              <a:buFont typeface="Arial" panose="020B0604020202020204" pitchFamily="34" charset="0"/>
              <a:buChar char="•"/>
            </a:pPr>
            <a:r>
              <a:rPr lang="en-US" baseline="0" dirty="0" smtClean="0"/>
              <a:t>Responsibility</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7</a:t>
            </a:fld>
            <a:endParaRPr lang="en-US"/>
          </a:p>
        </p:txBody>
      </p:sp>
    </p:spTree>
    <p:extLst>
      <p:ext uri="{BB962C8B-B14F-4D97-AF65-F5344CB8AC3E}">
        <p14:creationId xmlns:p14="http://schemas.microsoft.com/office/powerpoint/2010/main" val="335868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smtClean="0"/>
              <a:t>English in Action Conversations and the ESU Andrew Romay New Immigrant Center give new immigrants the gift of English fluency as well as the skills resources information and confidence to become fully contributing members of American economy and society. </a:t>
            </a:r>
          </a:p>
          <a:p>
            <a:endParaRPr lang="en-US" dirty="0"/>
          </a:p>
          <a:p>
            <a:r>
              <a:rPr lang="en-US" dirty="0" smtClean="0"/>
              <a:t>The program is made possible by the generous grants from the Andrew and Marietta Romay Foundation. I want to thank our board member Peter Frey, trustee of the foundation, for his support and vote of confidence.</a:t>
            </a:r>
          </a:p>
          <a:p>
            <a:endParaRPr lang="en-US" dirty="0" smtClean="0"/>
          </a:p>
          <a:p>
            <a:r>
              <a:rPr lang="en-US" dirty="0" smtClean="0"/>
              <a:t>Our students are highly skilled nearly all of them have higher education in their home countries. What our program does is combat</a:t>
            </a:r>
            <a:r>
              <a:rPr lang="en-US" baseline="0" dirty="0" smtClean="0"/>
              <a:t> brain waste. It gives them that final edge to achieve</a:t>
            </a:r>
            <a:r>
              <a:rPr lang="en-US" dirty="0" smtClean="0"/>
              <a:t> professional fulfillment.</a:t>
            </a:r>
          </a:p>
          <a:p>
            <a:endParaRPr lang="en-US" dirty="0"/>
          </a:p>
          <a:p>
            <a:r>
              <a:rPr lang="en-US" dirty="0" smtClean="0"/>
              <a:t>The spring Graduation for the outgoing class of students is an opportunity to highlight the program and secure new supporters. For a few years now we’ve also held a fundraising event, a dinner, after the formal graduation ceremony.</a:t>
            </a:r>
          </a:p>
          <a:p>
            <a:endParaRPr lang="en-US" dirty="0" smtClean="0"/>
          </a:p>
          <a:p>
            <a:r>
              <a:rPr lang="en-US" dirty="0" smtClean="0"/>
              <a:t>This year the ceremony was held at the Fourth Universalist Society of New York, a beautiful church on Central Park West, and an embodiment of the best America has to offer. </a:t>
            </a:r>
          </a:p>
          <a:p>
            <a:pPr marL="174708" indent="-174708">
              <a:buFont typeface="Arial" panose="020B0604020202020204" pitchFamily="34" charset="0"/>
              <a:buChar char="•"/>
            </a:pPr>
            <a:r>
              <a:rPr lang="en-US" dirty="0" smtClean="0"/>
              <a:t>Its</a:t>
            </a:r>
            <a:r>
              <a:rPr lang="en-US" baseline="0" dirty="0" smtClean="0"/>
              <a:t> design was modelled</a:t>
            </a:r>
            <a:r>
              <a:rPr lang="en-US" dirty="0" smtClean="0"/>
              <a:t> after </a:t>
            </a:r>
            <a:r>
              <a:rPr lang="en-US" baseline="0" dirty="0" smtClean="0"/>
              <a:t>the </a:t>
            </a:r>
            <a:r>
              <a:rPr lang="en-US" baseline="0" dirty="0" err="1" smtClean="0"/>
              <a:t>Magdalen</a:t>
            </a:r>
            <a:r>
              <a:rPr lang="en-US" baseline="0" dirty="0" smtClean="0"/>
              <a:t> Tower at Oxford. </a:t>
            </a:r>
          </a:p>
          <a:p>
            <a:pPr marL="174708" indent="-174708">
              <a:buFont typeface="Arial" panose="020B0604020202020204" pitchFamily="34" charset="0"/>
              <a:buChar char="•"/>
            </a:pPr>
            <a:r>
              <a:rPr lang="en-US" baseline="0" dirty="0" smtClean="0"/>
              <a:t>A truly inspiring place</a:t>
            </a:r>
          </a:p>
          <a:p>
            <a:pPr marL="174708" indent="-174708">
              <a:buFont typeface="Arial" panose="020B0604020202020204" pitchFamily="34" charset="0"/>
              <a:buChar char="•"/>
            </a:pPr>
            <a:r>
              <a:rPr lang="en-US" baseline="0" dirty="0" smtClean="0"/>
              <a:t>The event</a:t>
            </a:r>
            <a:r>
              <a:rPr lang="en-US" dirty="0" smtClean="0"/>
              <a:t> featured a number of government officials, presentations by graduates and a keynote address by a prominent immigrant, Dr. Jan </a:t>
            </a:r>
            <a:r>
              <a:rPr lang="en-US" dirty="0" err="1" smtClean="0"/>
              <a:t>Vilcek</a:t>
            </a:r>
            <a:r>
              <a:rPr lang="en-US" dirty="0" smtClean="0"/>
              <a:t>, a refugee from then Czechoslovakia and the inventor of the blockbuster drug </a:t>
            </a:r>
            <a:r>
              <a:rPr lang="en-US" dirty="0" err="1" smtClean="0"/>
              <a:t>Remicade</a:t>
            </a:r>
            <a:r>
              <a:rPr lang="en-US" dirty="0" smtClean="0"/>
              <a:t>.</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8</a:t>
            </a:fld>
            <a:endParaRPr lang="en-US"/>
          </a:p>
        </p:txBody>
      </p:sp>
    </p:spTree>
    <p:extLst>
      <p:ext uri="{BB962C8B-B14F-4D97-AF65-F5344CB8AC3E}">
        <p14:creationId xmlns:p14="http://schemas.microsoft.com/office/powerpoint/2010/main" val="396988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discovered that funders are really moved when they see our programs in action. </a:t>
            </a:r>
          </a:p>
          <a:p>
            <a:endParaRPr lang="en-US" dirty="0"/>
          </a:p>
          <a:p>
            <a:r>
              <a:rPr lang="en-US" dirty="0" smtClean="0"/>
              <a:t>I make special efforts to bring foundation program officers debate tournaments. </a:t>
            </a:r>
          </a:p>
          <a:p>
            <a:endParaRPr lang="en-US" dirty="0"/>
          </a:p>
          <a:p>
            <a:r>
              <a:rPr lang="en-US" dirty="0" smtClean="0"/>
              <a:t>Witnessing  firsthand these adolescents debate is an extraordinary experience. </a:t>
            </a:r>
          </a:p>
          <a:p>
            <a:endParaRPr lang="en-US" dirty="0"/>
          </a:p>
          <a:p>
            <a:r>
              <a:rPr lang="en-US" dirty="0" smtClean="0"/>
              <a:t>I hounded a foundation officer for a month before he finally agreed to spend a Saturday morning watching the Championship Tournament</a:t>
            </a:r>
          </a:p>
          <a:p>
            <a:endParaRPr lang="en-US" dirty="0"/>
          </a:p>
          <a:p>
            <a:r>
              <a:rPr lang="en-US" dirty="0" smtClean="0"/>
              <a:t>You should have seen him watch in amazement these kids debate the question of whether reptiles should or should not be kept as pets.</a:t>
            </a:r>
          </a:p>
          <a:p>
            <a:endParaRPr lang="en-US" dirty="0"/>
          </a:p>
          <a:p>
            <a:r>
              <a:rPr lang="en-US" dirty="0" smtClean="0"/>
              <a:t>I knew our grant was assured. </a:t>
            </a:r>
            <a:endParaRPr lang="en-US" dirty="0"/>
          </a:p>
        </p:txBody>
      </p:sp>
      <p:sp>
        <p:nvSpPr>
          <p:cNvPr id="4" name="Slide Number Placeholder 3"/>
          <p:cNvSpPr>
            <a:spLocks noGrp="1"/>
          </p:cNvSpPr>
          <p:nvPr>
            <p:ph type="sldNum" sz="quarter" idx="10"/>
          </p:nvPr>
        </p:nvSpPr>
        <p:spPr/>
        <p:txBody>
          <a:bodyPr/>
          <a:lstStyle/>
          <a:p>
            <a:fld id="{D62E5EB8-5BFF-4F00-971A-EC51262B076C}" type="slidenum">
              <a:rPr lang="en-US" smtClean="0"/>
              <a:t>9</a:t>
            </a:fld>
            <a:endParaRPr lang="en-US"/>
          </a:p>
        </p:txBody>
      </p:sp>
    </p:spTree>
    <p:extLst>
      <p:ext uri="{BB962C8B-B14F-4D97-AF65-F5344CB8AC3E}">
        <p14:creationId xmlns:p14="http://schemas.microsoft.com/office/powerpoint/2010/main" val="2841131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332173" y="6356349"/>
            <a:ext cx="2743200" cy="365125"/>
          </a:xfrm>
        </p:spPr>
        <p:txBody>
          <a:bodyPr/>
          <a:lstStyle/>
          <a:p>
            <a:fld id="{439C128E-C7DF-423E-9F71-38AD4C7484A6}"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31423" y="6370433"/>
            <a:ext cx="2743200" cy="365125"/>
          </a:xfrm>
        </p:spPr>
        <p:txBody>
          <a:bodyPr/>
          <a:lstStyle/>
          <a:p>
            <a:fld id="{E9E9E76D-52BE-4539-8536-F9EFB90F186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1844" y="6406006"/>
            <a:ext cx="1802674" cy="315468"/>
          </a:xfrm>
          <a:prstGeom prst="rect">
            <a:avLst/>
          </a:prstGeom>
        </p:spPr>
      </p:pic>
    </p:spTree>
    <p:extLst>
      <p:ext uri="{BB962C8B-B14F-4D97-AF65-F5344CB8AC3E}">
        <p14:creationId xmlns:p14="http://schemas.microsoft.com/office/powerpoint/2010/main" val="18006484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C128E-C7DF-423E-9F71-38AD4C7484A6}"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9E76D-52BE-4539-8536-F9EFB90F1862}" type="slidenum">
              <a:rPr lang="en-US" smtClean="0"/>
              <a:t>‹#›</a:t>
            </a:fld>
            <a:endParaRPr lang="en-US"/>
          </a:p>
        </p:txBody>
      </p:sp>
      <p:sp>
        <p:nvSpPr>
          <p:cNvPr id="7" name="Title 1"/>
          <p:cNvSpPr txBox="1">
            <a:spLocks/>
          </p:cNvSpPr>
          <p:nvPr userDrawn="1"/>
        </p:nvSpPr>
        <p:spPr>
          <a:xfrm>
            <a:off x="0" y="1"/>
            <a:ext cx="121920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33283787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C128E-C7DF-423E-9F71-38AD4C7484A6}"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9E76D-52BE-4539-8536-F9EFB90F1862}" type="slidenum">
              <a:rPr lang="en-US" smtClean="0"/>
              <a:t>‹#›</a:t>
            </a:fld>
            <a:endParaRPr lang="en-US"/>
          </a:p>
        </p:txBody>
      </p:sp>
    </p:spTree>
    <p:extLst>
      <p:ext uri="{BB962C8B-B14F-4D97-AF65-F5344CB8AC3E}">
        <p14:creationId xmlns:p14="http://schemas.microsoft.com/office/powerpoint/2010/main" val="18768801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SU Forma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0792" y="134937"/>
            <a:ext cx="12192000" cy="1690688"/>
          </a:xfrm>
          <a:solidFill>
            <a:schemeClr val="accent5">
              <a:lumMod val="50000"/>
            </a:schemeClr>
          </a:solidFill>
        </p:spPr>
        <p:txBody>
          <a:bodyPr>
            <a:normAutofit/>
          </a:bodyPr>
          <a:lstStyle>
            <a:lvl1pPr algn="ctr">
              <a:defRPr sz="3200" cap="all" baseline="0">
                <a:solidFill>
                  <a:schemeClr val="bg1"/>
                </a:solidFill>
                <a:latin typeface="+mn-lt"/>
              </a:defRPr>
            </a:lvl1p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439C128E-C7DF-423E-9F71-38AD4C7484A6}"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21318" y="6356349"/>
            <a:ext cx="2743200" cy="365125"/>
          </a:xfrm>
        </p:spPr>
        <p:txBody>
          <a:bodyPr/>
          <a:lstStyle/>
          <a:p>
            <a:fld id="{E9E9E76D-52BE-4539-8536-F9EFB90F1862}" type="slidenum">
              <a:rPr lang="en-US" smtClean="0"/>
              <a:t>‹#›</a:t>
            </a:fld>
            <a:endParaRPr lang="en-US" dirty="0"/>
          </a:p>
        </p:txBody>
      </p:sp>
    </p:spTree>
    <p:extLst>
      <p:ext uri="{BB962C8B-B14F-4D97-AF65-F5344CB8AC3E}">
        <p14:creationId xmlns:p14="http://schemas.microsoft.com/office/powerpoint/2010/main" val="29004135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39C128E-C7DF-423E-9F71-38AD4C7484A6}"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9E76D-52BE-4539-8536-F9EFB90F1862}" type="slidenum">
              <a:rPr lang="en-US" smtClean="0"/>
              <a:t>‹#›</a:t>
            </a:fld>
            <a:endParaRPr lang="en-US"/>
          </a:p>
        </p:txBody>
      </p:sp>
      <p:sp>
        <p:nvSpPr>
          <p:cNvPr id="7" name="Title 1"/>
          <p:cNvSpPr txBox="1">
            <a:spLocks/>
          </p:cNvSpPr>
          <p:nvPr userDrawn="1"/>
        </p:nvSpPr>
        <p:spPr>
          <a:xfrm>
            <a:off x="0" y="1"/>
            <a:ext cx="121920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27516734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C128E-C7DF-423E-9F71-38AD4C7484A6}"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9E76D-52BE-4539-8536-F9EFB90F1862}" type="slidenum">
              <a:rPr lang="en-US" smtClean="0"/>
              <a:t>‹#›</a:t>
            </a:fld>
            <a:endParaRPr lang="en-US"/>
          </a:p>
        </p:txBody>
      </p:sp>
      <p:sp>
        <p:nvSpPr>
          <p:cNvPr id="9" name="Title 1"/>
          <p:cNvSpPr txBox="1">
            <a:spLocks/>
          </p:cNvSpPr>
          <p:nvPr userDrawn="1"/>
        </p:nvSpPr>
        <p:spPr>
          <a:xfrm>
            <a:off x="0" y="1"/>
            <a:ext cx="121920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41033333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C128E-C7DF-423E-9F71-38AD4C7484A6}"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9E76D-52BE-4539-8536-F9EFB90F1862}" type="slidenum">
              <a:rPr lang="en-US" smtClean="0"/>
              <a:t>‹#›</a:t>
            </a:fld>
            <a:endParaRPr lang="en-US"/>
          </a:p>
        </p:txBody>
      </p:sp>
      <p:sp>
        <p:nvSpPr>
          <p:cNvPr id="11" name="Title 1"/>
          <p:cNvSpPr txBox="1">
            <a:spLocks/>
          </p:cNvSpPr>
          <p:nvPr userDrawn="1"/>
        </p:nvSpPr>
        <p:spPr>
          <a:xfrm>
            <a:off x="0" y="1"/>
            <a:ext cx="121920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226770201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C128E-C7DF-423E-9F71-38AD4C7484A6}"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9E76D-52BE-4539-8536-F9EFB90F1862}" type="slidenum">
              <a:rPr lang="en-US" smtClean="0"/>
              <a:t>‹#›</a:t>
            </a:fld>
            <a:endParaRPr lang="en-US"/>
          </a:p>
        </p:txBody>
      </p:sp>
      <p:sp>
        <p:nvSpPr>
          <p:cNvPr id="7" name="Title 1"/>
          <p:cNvSpPr txBox="1">
            <a:spLocks/>
          </p:cNvSpPr>
          <p:nvPr userDrawn="1"/>
        </p:nvSpPr>
        <p:spPr>
          <a:xfrm>
            <a:off x="0" y="1"/>
            <a:ext cx="121920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17090936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C128E-C7DF-423E-9F71-38AD4C7484A6}"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9E76D-52BE-4539-8536-F9EFB90F1862}" type="slidenum">
              <a:rPr lang="en-US" smtClean="0"/>
              <a:t>‹#›</a:t>
            </a:fld>
            <a:endParaRPr lang="en-US"/>
          </a:p>
        </p:txBody>
      </p:sp>
      <p:sp>
        <p:nvSpPr>
          <p:cNvPr id="6" name="Title 1"/>
          <p:cNvSpPr>
            <a:spLocks noGrp="1"/>
          </p:cNvSpPr>
          <p:nvPr>
            <p:ph type="title"/>
          </p:nvPr>
        </p:nvSpPr>
        <p:spPr>
          <a:xfrm>
            <a:off x="0" y="1"/>
            <a:ext cx="12192000" cy="1690688"/>
          </a:xfrm>
          <a:solidFill>
            <a:schemeClr val="accent5">
              <a:lumMod val="50000"/>
            </a:schemeClr>
          </a:solidFill>
        </p:spPr>
        <p:txBody>
          <a:bodyPr>
            <a:normAutofit/>
          </a:bodyPr>
          <a:lstStyle>
            <a:lvl1pPr algn="ctr">
              <a:defRPr sz="3200" cap="all" baseline="0">
                <a:solidFill>
                  <a:schemeClr val="bg1"/>
                </a:solidFill>
                <a:latin typeface="+mn-lt"/>
              </a:defRPr>
            </a:lvl1pPr>
          </a:lstStyle>
          <a:p>
            <a:endParaRPr lang="en-US" dirty="0"/>
          </a:p>
        </p:txBody>
      </p:sp>
    </p:spTree>
    <p:extLst>
      <p:ext uri="{BB962C8B-B14F-4D97-AF65-F5344CB8AC3E}">
        <p14:creationId xmlns:p14="http://schemas.microsoft.com/office/powerpoint/2010/main" val="15964150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C128E-C7DF-423E-9F71-38AD4C7484A6}"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9E76D-52BE-4539-8536-F9EFB90F186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0600" y="6406007"/>
            <a:ext cx="1802674" cy="315468"/>
          </a:xfrm>
          <a:prstGeom prst="rect">
            <a:avLst/>
          </a:prstGeom>
        </p:spPr>
      </p:pic>
      <p:sp>
        <p:nvSpPr>
          <p:cNvPr id="9" name="Title 1"/>
          <p:cNvSpPr txBox="1">
            <a:spLocks/>
          </p:cNvSpPr>
          <p:nvPr userDrawn="1"/>
        </p:nvSpPr>
        <p:spPr>
          <a:xfrm>
            <a:off x="914621" y="366712"/>
            <a:ext cx="3857403"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36962364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C128E-C7DF-423E-9F71-38AD4C7484A6}"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9E76D-52BE-4539-8536-F9EFB90F1862}" type="slidenum">
              <a:rPr lang="en-US" smtClean="0"/>
              <a:t>‹#›</a:t>
            </a:fld>
            <a:endParaRPr lang="en-US"/>
          </a:p>
        </p:txBody>
      </p:sp>
      <p:sp>
        <p:nvSpPr>
          <p:cNvPr id="8" name="Title 1"/>
          <p:cNvSpPr txBox="1">
            <a:spLocks/>
          </p:cNvSpPr>
          <p:nvPr userDrawn="1"/>
        </p:nvSpPr>
        <p:spPr>
          <a:xfrm>
            <a:off x="829056" y="411956"/>
            <a:ext cx="4038600" cy="1690688"/>
          </a:xfrm>
          <a:prstGeom prst="rect">
            <a:avLst/>
          </a:prstGeom>
          <a:solidFill>
            <a:schemeClr val="accent5">
              <a:lumMod val="5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cap="all"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42056100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C128E-C7DF-423E-9F71-38AD4C7484A6}" type="datetimeFigureOut">
              <a:rPr lang="en-US" smtClean="0"/>
              <a:t>11/15/2018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9E76D-52BE-4539-8536-F9EFB90F1862}" type="slidenum">
              <a:rPr lang="en-US" smtClean="0"/>
              <a:t>‹#›</a:t>
            </a:fld>
            <a:endParaRPr lang="en-US"/>
          </a:p>
        </p:txBody>
      </p:sp>
    </p:spTree>
    <p:extLst>
      <p:ext uri="{BB962C8B-B14F-4D97-AF65-F5344CB8AC3E}">
        <p14:creationId xmlns:p14="http://schemas.microsoft.com/office/powerpoint/2010/main" val="169169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1.png"/><Relationship Id="rId7" Type="http://schemas.openxmlformats.org/officeDocument/2006/relationships/diagramColors" Target="../diagrams/colors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English-Speaking Union </a:t>
            </a:r>
            <a:br>
              <a:rPr lang="en-US" b="1" dirty="0" smtClean="0"/>
            </a:br>
            <a:r>
              <a:rPr lang="en-US" b="1" dirty="0" smtClean="0"/>
              <a:t>2018 Annual General Meeting</a:t>
            </a:r>
            <a:endParaRPr lang="en-US" dirty="0"/>
          </a:p>
        </p:txBody>
      </p:sp>
      <p:sp>
        <p:nvSpPr>
          <p:cNvPr id="9" name="Content Placeholder 8"/>
          <p:cNvSpPr>
            <a:spLocks noGrp="1"/>
          </p:cNvSpPr>
          <p:nvPr>
            <p:ph idx="1"/>
          </p:nvPr>
        </p:nvSpPr>
        <p:spPr>
          <a:xfrm>
            <a:off x="877956" y="2048173"/>
            <a:ext cx="10515600" cy="1342118"/>
          </a:xfrm>
        </p:spPr>
        <p:txBody>
          <a:bodyPr>
            <a:normAutofit lnSpcReduction="10000"/>
          </a:bodyPr>
          <a:lstStyle/>
          <a:p>
            <a:pPr marL="0" indent="0" algn="ctr">
              <a:buNone/>
            </a:pPr>
            <a:r>
              <a:rPr lang="en-US" sz="4400" b="1" dirty="0" smtClean="0">
                <a:solidFill>
                  <a:srgbClr val="002060"/>
                </a:solidFill>
                <a:latin typeface="Cambria" panose="02040503050406030204" pitchFamily="18" charset="0"/>
                <a:ea typeface="Cambria" panose="02040503050406030204" pitchFamily="18" charset="0"/>
              </a:rPr>
              <a:t>A Year in Review:</a:t>
            </a:r>
          </a:p>
          <a:p>
            <a:pPr marL="0" indent="0" algn="ctr">
              <a:buNone/>
            </a:pPr>
            <a:r>
              <a:rPr lang="en-US" sz="4400" b="1" dirty="0" smtClean="0">
                <a:solidFill>
                  <a:srgbClr val="002060"/>
                </a:solidFill>
                <a:latin typeface="Cambria" panose="02040503050406030204" pitchFamily="18" charset="0"/>
                <a:ea typeface="Cambria" panose="02040503050406030204" pitchFamily="18" charset="0"/>
              </a:rPr>
              <a:t>Development</a:t>
            </a:r>
          </a:p>
          <a:p>
            <a:pPr marL="0" indent="0" algn="ctr">
              <a:buNone/>
            </a:pPr>
            <a:endParaRPr lang="en-US" b="1" dirty="0"/>
          </a:p>
        </p:txBody>
      </p:sp>
      <p:sp>
        <p:nvSpPr>
          <p:cNvPr id="10" name="Rectangle 9"/>
          <p:cNvSpPr/>
          <p:nvPr/>
        </p:nvSpPr>
        <p:spPr>
          <a:xfrm>
            <a:off x="3169168" y="5002372"/>
            <a:ext cx="6096000" cy="1569660"/>
          </a:xfrm>
          <a:prstGeom prst="rect">
            <a:avLst/>
          </a:prstGeom>
        </p:spPr>
        <p:txBody>
          <a:bodyPr>
            <a:spAutoFit/>
          </a:bodyPr>
          <a:lstStyle/>
          <a:p>
            <a:pPr algn="ctr"/>
            <a:r>
              <a:rPr lang="en-US" sz="2400" b="1" dirty="0" smtClean="0">
                <a:solidFill>
                  <a:srgbClr val="002060"/>
                </a:solidFill>
              </a:rPr>
              <a:t>Rossana Ivanova</a:t>
            </a:r>
          </a:p>
          <a:p>
            <a:pPr algn="ctr"/>
            <a:r>
              <a:rPr lang="en-US" sz="2400" b="1" dirty="0" smtClean="0">
                <a:solidFill>
                  <a:srgbClr val="002060"/>
                </a:solidFill>
              </a:rPr>
              <a:t>Director of Development</a:t>
            </a:r>
          </a:p>
          <a:p>
            <a:pPr algn="ctr"/>
            <a:r>
              <a:rPr lang="en-US" sz="2400" b="1" dirty="0" smtClean="0">
                <a:solidFill>
                  <a:srgbClr val="002060"/>
                </a:solidFill>
              </a:rPr>
              <a:t>November 18, 2018</a:t>
            </a:r>
          </a:p>
          <a:p>
            <a:pPr algn="ctr"/>
            <a:r>
              <a:rPr lang="en-US" sz="2400" b="1" dirty="0" smtClean="0">
                <a:solidFill>
                  <a:srgbClr val="002060"/>
                </a:solidFill>
              </a:rPr>
              <a:t>New Orleans, LA</a:t>
            </a:r>
            <a:endParaRPr lang="en-US" sz="2400"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774" y="3341215"/>
            <a:ext cx="1479983" cy="1499983"/>
          </a:xfrm>
          <a:prstGeom prst="rect">
            <a:avLst/>
          </a:prstGeom>
          <a:effectLst>
            <a:softEdge rad="127000"/>
          </a:effectLst>
        </p:spPr>
      </p:pic>
    </p:spTree>
    <p:extLst>
      <p:ext uri="{BB962C8B-B14F-4D97-AF65-F5344CB8AC3E}">
        <p14:creationId xmlns:p14="http://schemas.microsoft.com/office/powerpoint/2010/main" val="206373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mn-lt"/>
              </a:rPr>
              <a:t>ESU MIDDLE SCHOOL DEBATE</a:t>
            </a:r>
            <a:endParaRPr lang="en-US" sz="3600" b="1" dirty="0">
              <a:solidFill>
                <a:schemeClr val="bg1"/>
              </a:solidFill>
              <a:latin typeface="+mn-lt"/>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0151" y="2271627"/>
            <a:ext cx="5849649" cy="3905336"/>
          </a:xfrm>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199" y="2254355"/>
            <a:ext cx="5817429" cy="3922608"/>
          </a:xfrm>
        </p:spPr>
      </p:pic>
    </p:spTree>
    <p:extLst>
      <p:ext uri="{BB962C8B-B14F-4D97-AF65-F5344CB8AC3E}">
        <p14:creationId xmlns:p14="http://schemas.microsoft.com/office/powerpoint/2010/main" val="106019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mn-lt"/>
              </a:rPr>
              <a:t>TLAB FOR LIFELONG LEARNERS SUPPORTS TLAB</a:t>
            </a:r>
            <a:endParaRPr lang="en-US" sz="3600" b="1" dirty="0">
              <a:solidFill>
                <a:schemeClr val="bg1"/>
              </a:solidFill>
              <a:latin typeface="+mn-lt"/>
            </a:endParaRPr>
          </a:p>
        </p:txBody>
      </p:sp>
      <p:sp>
        <p:nvSpPr>
          <p:cNvPr id="7" name="Text Placeholder 6"/>
          <p:cNvSpPr>
            <a:spLocks noGrp="1"/>
          </p:cNvSpPr>
          <p:nvPr>
            <p:ph type="body" idx="1"/>
          </p:nvPr>
        </p:nvSpPr>
        <p:spPr>
          <a:xfrm>
            <a:off x="600231" y="1708595"/>
            <a:ext cx="5157787" cy="823912"/>
          </a:xfrm>
        </p:spPr>
        <p:txBody>
          <a:bodyPr/>
          <a:lstStyle/>
          <a:p>
            <a:r>
              <a:rPr lang="en-US" dirty="0" smtClean="0">
                <a:solidFill>
                  <a:schemeClr val="accent5">
                    <a:lumMod val="50000"/>
                  </a:schemeClr>
                </a:solidFill>
              </a:rPr>
              <a:t>Travel and Learn Abroad (</a:t>
            </a:r>
            <a:r>
              <a:rPr lang="en-US" dirty="0" err="1" smtClean="0">
                <a:solidFill>
                  <a:schemeClr val="accent5">
                    <a:lumMod val="50000"/>
                  </a:schemeClr>
                </a:solidFill>
              </a:rPr>
              <a:t>TLab</a:t>
            </a:r>
            <a:r>
              <a:rPr lang="en-US" dirty="0" smtClean="0">
                <a:solidFill>
                  <a:schemeClr val="accent5">
                    <a:lumMod val="50000"/>
                  </a:schemeClr>
                </a:solidFill>
              </a:rPr>
              <a:t> for Lifelong Learners)</a:t>
            </a:r>
            <a:endParaRPr lang="en-US" dirty="0">
              <a:solidFill>
                <a:schemeClr val="accent5">
                  <a:lumMod val="50000"/>
                </a:schemeClr>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7588" y="2626995"/>
            <a:ext cx="5292319" cy="3684588"/>
          </a:xfrm>
        </p:spPr>
      </p:pic>
      <p:sp>
        <p:nvSpPr>
          <p:cNvPr id="8" name="Text Placeholder 7"/>
          <p:cNvSpPr>
            <a:spLocks noGrp="1"/>
          </p:cNvSpPr>
          <p:nvPr>
            <p:ph type="body" sz="quarter" idx="3"/>
          </p:nvPr>
        </p:nvSpPr>
        <p:spPr>
          <a:xfrm>
            <a:off x="6097588" y="1681163"/>
            <a:ext cx="5183188" cy="823912"/>
          </a:xfrm>
        </p:spPr>
        <p:txBody>
          <a:bodyPr/>
          <a:lstStyle/>
          <a:p>
            <a:r>
              <a:rPr lang="en-US" dirty="0" smtClean="0">
                <a:solidFill>
                  <a:schemeClr val="accent5">
                    <a:lumMod val="50000"/>
                  </a:schemeClr>
                </a:solidFill>
              </a:rPr>
              <a:t>Teachers Learning Abroad (</a:t>
            </a:r>
            <a:r>
              <a:rPr lang="en-US" dirty="0" err="1" smtClean="0">
                <a:solidFill>
                  <a:schemeClr val="accent5">
                    <a:lumMod val="50000"/>
                  </a:schemeClr>
                </a:solidFill>
              </a:rPr>
              <a:t>TLab</a:t>
            </a:r>
            <a:r>
              <a:rPr lang="en-US" dirty="0" smtClean="0">
                <a:solidFill>
                  <a:schemeClr val="accent5">
                    <a:lumMod val="50000"/>
                  </a:schemeClr>
                </a:solidFill>
              </a:rPr>
              <a:t>)</a:t>
            </a:r>
            <a:endParaRPr lang="en-US" dirty="0">
              <a:solidFill>
                <a:schemeClr val="accent5">
                  <a:lumMod val="50000"/>
                </a:schemeClr>
              </a:solidFill>
            </a:endParaRPr>
          </a:p>
        </p:txBody>
      </p:sp>
      <p:pic>
        <p:nvPicPr>
          <p:cNvPr id="6" name="Content Placeholder 5"/>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00231" y="2626995"/>
            <a:ext cx="4915413" cy="3684588"/>
          </a:xfrm>
        </p:spPr>
      </p:pic>
    </p:spTree>
    <p:extLst>
      <p:ext uri="{BB962C8B-B14F-4D97-AF65-F5344CB8AC3E}">
        <p14:creationId xmlns:p14="http://schemas.microsoft.com/office/powerpoint/2010/main" val="67438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b="1" dirty="0" smtClean="0"/>
              <a:t>ESU CENTENNIAL 2020</a:t>
            </a:r>
            <a:endParaRPr lang="en-US" sz="3600"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29637929"/>
              </p:ext>
            </p:extLst>
          </p:nvPr>
        </p:nvGraphicFramePr>
        <p:xfrm>
          <a:off x="935736" y="202069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09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37"/>
            <a:ext cx="12192000" cy="1690688"/>
          </a:xfrm>
        </p:spPr>
        <p:txBody>
          <a:bodyPr>
            <a:normAutofit/>
          </a:bodyPr>
          <a:lstStyle/>
          <a:p>
            <a:r>
              <a:rPr lang="en-US" sz="3600" b="1" dirty="0"/>
              <a:t>THE NEXT 100: </a:t>
            </a:r>
            <a:r>
              <a:rPr lang="en-US" sz="3600" b="1" dirty="0" smtClean="0"/>
              <a:t/>
            </a:r>
            <a:br>
              <a:rPr lang="en-US" sz="3600" b="1" dirty="0" smtClean="0"/>
            </a:br>
            <a:r>
              <a:rPr lang="en-US" sz="3600" b="1" dirty="0" smtClean="0"/>
              <a:t>TRANSFORMING </a:t>
            </a:r>
            <a:r>
              <a:rPr lang="en-US" sz="3600" b="1" dirty="0"/>
              <a:t>LIVES </a:t>
            </a:r>
            <a:r>
              <a:rPr lang="en-US" sz="3600" b="1" dirty="0" smtClean="0"/>
              <a:t>THROUGH THE </a:t>
            </a:r>
            <a:br>
              <a:rPr lang="en-US" sz="3600" b="1" dirty="0" smtClean="0"/>
            </a:br>
            <a:r>
              <a:rPr lang="en-US" sz="3600" b="1" dirty="0" smtClean="0"/>
              <a:t>POWER </a:t>
            </a:r>
            <a:r>
              <a:rPr lang="en-US" sz="3600" b="1" dirty="0"/>
              <a:t>OF </a:t>
            </a:r>
            <a:r>
              <a:rPr lang="en-US" sz="3600" b="1" dirty="0" smtClean="0"/>
              <a:t>the English LANGUAGE</a:t>
            </a:r>
            <a:endParaRPr lang="en-US" sz="3600" b="1" dirty="0"/>
          </a:p>
        </p:txBody>
      </p:sp>
      <p:sp>
        <p:nvSpPr>
          <p:cNvPr id="3" name="Content Placeholder 2"/>
          <p:cNvSpPr>
            <a:spLocks noGrp="1"/>
          </p:cNvSpPr>
          <p:nvPr>
            <p:ph idx="1"/>
          </p:nvPr>
        </p:nvSpPr>
        <p:spPr>
          <a:xfrm>
            <a:off x="-2148840" y="2593719"/>
            <a:ext cx="10515600" cy="4758055"/>
          </a:xfrm>
        </p:spPr>
        <p:txBody>
          <a:bodyPr/>
          <a:lstStyle/>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3105475085"/>
              </p:ext>
            </p:extLst>
          </p:nvPr>
        </p:nvGraphicFramePr>
        <p:xfrm>
          <a:off x="1276096" y="1825624"/>
          <a:ext cx="8258048" cy="485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08960" y="6034884"/>
            <a:ext cx="5376672" cy="646331"/>
          </a:xfrm>
          <a:prstGeom prst="rect">
            <a:avLst/>
          </a:prstGeom>
          <a:noFill/>
        </p:spPr>
        <p:txBody>
          <a:bodyPr wrap="square" rtlCol="0">
            <a:spAutoFit/>
          </a:bodyPr>
          <a:lstStyle/>
          <a:p>
            <a:r>
              <a:rPr lang="en-US" sz="3600" b="1" dirty="0" smtClean="0">
                <a:solidFill>
                  <a:schemeClr val="bg1"/>
                </a:solidFill>
              </a:rPr>
              <a:t>BRANCHES       PROGRAMS</a:t>
            </a:r>
            <a:endParaRPr lang="en-US" sz="3600" b="1" dirty="0">
              <a:solidFill>
                <a:schemeClr val="bg1"/>
              </a:solidFill>
            </a:endParaRPr>
          </a:p>
        </p:txBody>
      </p:sp>
    </p:spTree>
    <p:extLst>
      <p:ext uri="{BB962C8B-B14F-4D97-AF65-F5344CB8AC3E}">
        <p14:creationId xmlns:p14="http://schemas.microsoft.com/office/powerpoint/2010/main" val="3747317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NEXT 100:</a:t>
            </a:r>
            <a:br>
              <a:rPr lang="en-US" sz="3600" b="1" dirty="0" smtClean="0"/>
            </a:br>
            <a:r>
              <a:rPr lang="en-US" sz="3600" b="1" dirty="0" smtClean="0"/>
              <a:t>TRANSFORMING LIVES THROUGH THE POWER OF THE </a:t>
            </a:r>
            <a:br>
              <a:rPr lang="en-US" sz="3600" b="1" dirty="0" smtClean="0"/>
            </a:br>
            <a:r>
              <a:rPr lang="en-US" sz="3600" b="1" dirty="0" smtClean="0"/>
              <a:t>ENGLISH LANGUGE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978623"/>
              </p:ext>
            </p:extLst>
          </p:nvPr>
        </p:nvGraphicFramePr>
        <p:xfrm>
          <a:off x="1072055" y="2219763"/>
          <a:ext cx="10234448" cy="386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4248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Happy Birthday,</a:t>
            </a:r>
            <a:r>
              <a:rPr lang="en-US" b="1" baseline="0" dirty="0" smtClean="0"/>
              <a:t> ESU!</a:t>
            </a:r>
            <a:br>
              <a:rPr lang="en-US" b="1" baseline="0" dirty="0" smtClean="0"/>
            </a:br>
            <a:r>
              <a:rPr lang="en-US" sz="4800" b="1" dirty="0" smtClean="0"/>
              <a:t>A year of celebration</a:t>
            </a:r>
            <a:br>
              <a:rPr lang="en-US" sz="4800" b="1" dirty="0" smtClean="0"/>
            </a:br>
            <a:r>
              <a:rPr lang="en-US" sz="4800" b="1" dirty="0" smtClean="0"/>
              <a:t>Fall 2019</a:t>
            </a:r>
            <a:endParaRPr lang="en-US" sz="4800" b="1" dirty="0"/>
          </a:p>
        </p:txBody>
      </p:sp>
      <p:sp>
        <p:nvSpPr>
          <p:cNvPr id="4" name="Content Placeholder 3"/>
          <p:cNvSpPr>
            <a:spLocks noGrp="1"/>
          </p:cNvSpPr>
          <p:nvPr>
            <p:ph idx="1"/>
          </p:nvPr>
        </p:nvSpPr>
        <p:spPr>
          <a:xfrm>
            <a:off x="5286428" y="1968753"/>
            <a:ext cx="6055179" cy="4351338"/>
          </a:xfrm>
        </p:spPr>
        <p:txBody>
          <a:bodyPr/>
          <a:lstStyle/>
          <a:p>
            <a:endParaRPr lang="en-US" sz="3200" dirty="0" smtClean="0">
              <a:solidFill>
                <a:schemeClr val="accent5">
                  <a:lumMod val="50000"/>
                </a:schemeClr>
              </a:solidFill>
            </a:endParaRPr>
          </a:p>
          <a:p>
            <a:pPr marL="0" indent="0">
              <a:buNone/>
            </a:pPr>
            <a:endParaRPr lang="en-US" dirty="0" smtClean="0"/>
          </a:p>
          <a:p>
            <a:endParaRPr lang="en-US" dirty="0" smtClean="0"/>
          </a:p>
          <a:p>
            <a:pPr marL="0" indent="0">
              <a:buNone/>
            </a:pPr>
            <a:endParaRPr lang="en-US" dirty="0"/>
          </a:p>
        </p:txBody>
      </p:sp>
      <p:pic>
        <p:nvPicPr>
          <p:cNvPr id="3076" name="Picture 4" descr="Image result for fir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2" y="1984120"/>
            <a:ext cx="4737462" cy="37179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5298620" y="1825625"/>
            <a:ext cx="60551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accent5">
                    <a:lumMod val="50000"/>
                  </a:schemeClr>
                </a:solidFill>
              </a:rPr>
              <a:t>Annual General Meeting Conference</a:t>
            </a:r>
          </a:p>
          <a:p>
            <a:pPr marL="0" indent="0">
              <a:buNone/>
            </a:pPr>
            <a:r>
              <a:rPr lang="en-US" sz="3200" b="1" dirty="0" smtClean="0">
                <a:solidFill>
                  <a:schemeClr val="accent5">
                    <a:lumMod val="50000"/>
                  </a:schemeClr>
                </a:solidFill>
              </a:rPr>
              <a:t>“Farewell to the First Century”</a:t>
            </a:r>
          </a:p>
          <a:p>
            <a:pPr marL="0" indent="0">
              <a:buNone/>
            </a:pPr>
            <a:r>
              <a:rPr lang="en-US" sz="3200" dirty="0" smtClean="0">
                <a:solidFill>
                  <a:schemeClr val="accent5">
                    <a:lumMod val="50000"/>
                  </a:schemeClr>
                </a:solidFill>
              </a:rPr>
              <a:t>Benefit Gala “In Honor of”</a:t>
            </a:r>
          </a:p>
          <a:p>
            <a:pPr marL="0" indent="0">
              <a:buNone/>
            </a:pPr>
            <a:r>
              <a:rPr lang="en-US" sz="3200" dirty="0" smtClean="0">
                <a:solidFill>
                  <a:schemeClr val="accent5">
                    <a:lumMod val="50000"/>
                  </a:schemeClr>
                </a:solidFill>
              </a:rPr>
              <a:t>Location to be determined</a:t>
            </a:r>
          </a:p>
          <a:p>
            <a:pPr marL="0" indent="0">
              <a:buNone/>
            </a:pPr>
            <a:r>
              <a:rPr lang="en-US" sz="3200" dirty="0" smtClean="0">
                <a:solidFill>
                  <a:schemeClr val="accent5">
                    <a:lumMod val="50000"/>
                  </a:schemeClr>
                </a:solidFill>
              </a:rPr>
              <a:t>Proposals to host welcome</a:t>
            </a:r>
            <a:endParaRPr lang="en-US" sz="3200" dirty="0">
              <a:solidFill>
                <a:schemeClr val="accent5">
                  <a:lumMod val="50000"/>
                </a:schemeClr>
              </a:solidFill>
            </a:endParaRPr>
          </a:p>
          <a:p>
            <a:pPr marL="0" indent="0">
              <a:buFont typeface="Arial" panose="020B0604020202020204" pitchFamily="34" charset="0"/>
              <a:buNone/>
            </a:pPr>
            <a:endParaRPr lang="en-US" dirty="0" smtClean="0"/>
          </a:p>
          <a:p>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0327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t>ESU GALA, New Orleans, 2018 </a:t>
            </a:r>
            <a:br>
              <a:rPr lang="en-US" sz="3600" b="1" dirty="0" smtClean="0"/>
            </a:br>
            <a:r>
              <a:rPr lang="en-US" sz="3600" b="1" dirty="0" smtClean="0"/>
              <a:t>A NIGHT AT THE SYMPHONY HALL</a:t>
            </a:r>
            <a:endParaRPr lang="en-US" sz="3600" b="1"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639984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Happy Birthday,</a:t>
            </a:r>
            <a:r>
              <a:rPr lang="en-US" b="1" baseline="0" dirty="0" smtClean="0"/>
              <a:t> ESU!</a:t>
            </a:r>
            <a:br>
              <a:rPr lang="en-US" b="1" baseline="0" dirty="0" smtClean="0"/>
            </a:br>
            <a:r>
              <a:rPr lang="en-US" sz="4800" b="1" dirty="0" smtClean="0"/>
              <a:t>A year of celebrations</a:t>
            </a:r>
            <a:br>
              <a:rPr lang="en-US" sz="4800" b="1" dirty="0" smtClean="0"/>
            </a:br>
            <a:r>
              <a:rPr lang="en-US" sz="4800" b="1" dirty="0" smtClean="0"/>
              <a:t>April 2020</a:t>
            </a:r>
            <a:endParaRPr lang="en-US" sz="4800" b="1" dirty="0"/>
          </a:p>
        </p:txBody>
      </p:sp>
      <p:sp>
        <p:nvSpPr>
          <p:cNvPr id="4" name="Content Placeholder 3"/>
          <p:cNvSpPr>
            <a:spLocks noGrp="1"/>
          </p:cNvSpPr>
          <p:nvPr>
            <p:ph idx="1"/>
          </p:nvPr>
        </p:nvSpPr>
        <p:spPr>
          <a:xfrm>
            <a:off x="5298620" y="1825625"/>
            <a:ext cx="6055179" cy="4351338"/>
          </a:xfrm>
        </p:spPr>
        <p:txBody>
          <a:bodyPr/>
          <a:lstStyle/>
          <a:p>
            <a:r>
              <a:rPr lang="en-US" sz="3200" dirty="0" smtClean="0">
                <a:solidFill>
                  <a:schemeClr val="accent5">
                    <a:lumMod val="50000"/>
                  </a:schemeClr>
                </a:solidFill>
              </a:rPr>
              <a:t>ESU National Shakespeare Competition Finals</a:t>
            </a:r>
            <a:br>
              <a:rPr lang="en-US" sz="3200" dirty="0" smtClean="0">
                <a:solidFill>
                  <a:schemeClr val="accent5">
                    <a:lumMod val="50000"/>
                  </a:schemeClr>
                </a:solidFill>
              </a:rPr>
            </a:br>
            <a:r>
              <a:rPr lang="en-US" sz="3200" b="1" dirty="0" smtClean="0">
                <a:solidFill>
                  <a:schemeClr val="accent5">
                    <a:lumMod val="50000"/>
                  </a:schemeClr>
                </a:solidFill>
              </a:rPr>
              <a:t>“The Power of Shakespeare’s Language to Change Lives”</a:t>
            </a:r>
          </a:p>
          <a:p>
            <a:r>
              <a:rPr lang="en-US" sz="3200" dirty="0" smtClean="0">
                <a:solidFill>
                  <a:schemeClr val="accent5">
                    <a:lumMod val="50000"/>
                  </a:schemeClr>
                </a:solidFill>
              </a:rPr>
              <a:t>Celebration Dinner</a:t>
            </a:r>
          </a:p>
          <a:p>
            <a:pPr marL="0" indent="0">
              <a:buNone/>
            </a:pPr>
            <a:endParaRPr lang="en-US" dirty="0" smtClean="0"/>
          </a:p>
          <a:p>
            <a:endParaRPr lang="en-US" dirty="0" smtClean="0"/>
          </a:p>
          <a:p>
            <a:pPr marL="0" indent="0">
              <a:buNone/>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5" y="2047525"/>
            <a:ext cx="3863011" cy="4235445"/>
          </a:xfrm>
          <a:prstGeom prst="rect">
            <a:avLst/>
          </a:prstGeom>
        </p:spPr>
      </p:pic>
    </p:spTree>
    <p:extLst>
      <p:ext uri="{BB962C8B-B14F-4D97-AF65-F5344CB8AC3E}">
        <p14:creationId xmlns:p14="http://schemas.microsoft.com/office/powerpoint/2010/main" val="48932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fontScale="90000"/>
          </a:bodyPr>
          <a:lstStyle/>
          <a:p>
            <a:r>
              <a:rPr lang="en-US" b="1" dirty="0" smtClean="0"/>
              <a:t>Happy Birthday,</a:t>
            </a:r>
            <a:r>
              <a:rPr lang="en-US" b="1" baseline="0" dirty="0" smtClean="0"/>
              <a:t> ESU!</a:t>
            </a:r>
            <a:br>
              <a:rPr lang="en-US" b="1" baseline="0" dirty="0" smtClean="0"/>
            </a:br>
            <a:r>
              <a:rPr lang="en-US" sz="4800" b="1" dirty="0" smtClean="0"/>
              <a:t>A year of celebrations</a:t>
            </a:r>
            <a:br>
              <a:rPr lang="en-US" sz="4800" b="1" dirty="0" smtClean="0"/>
            </a:br>
            <a:r>
              <a:rPr lang="en-US" sz="4800" b="1" dirty="0" smtClean="0"/>
              <a:t>may 2020</a:t>
            </a:r>
            <a:endParaRPr lang="en-US" sz="4800" b="1" dirty="0"/>
          </a:p>
        </p:txBody>
      </p:sp>
      <p:sp>
        <p:nvSpPr>
          <p:cNvPr id="4" name="Content Placeholder 3"/>
          <p:cNvSpPr>
            <a:spLocks noGrp="1"/>
          </p:cNvSpPr>
          <p:nvPr>
            <p:ph idx="1"/>
          </p:nvPr>
        </p:nvSpPr>
        <p:spPr>
          <a:xfrm>
            <a:off x="5760618" y="2201863"/>
            <a:ext cx="6055179" cy="3093272"/>
          </a:xfrm>
        </p:spPr>
        <p:txBody>
          <a:bodyPr/>
          <a:lstStyle/>
          <a:p>
            <a:pPr marL="0" indent="0">
              <a:buNone/>
            </a:pPr>
            <a:r>
              <a:rPr lang="en-US" sz="3200" dirty="0" smtClean="0">
                <a:solidFill>
                  <a:schemeClr val="accent5">
                    <a:lumMod val="50000"/>
                  </a:schemeClr>
                </a:solidFill>
              </a:rPr>
              <a:t>Andrew Romay New Immigrant Center</a:t>
            </a:r>
          </a:p>
          <a:p>
            <a:pPr marL="0" indent="0">
              <a:buNone/>
            </a:pPr>
            <a:r>
              <a:rPr lang="en-US" sz="3200" dirty="0" smtClean="0">
                <a:solidFill>
                  <a:schemeClr val="accent5">
                    <a:lumMod val="50000"/>
                  </a:schemeClr>
                </a:solidFill>
              </a:rPr>
              <a:t>Graduation Ceremony and Dinner</a:t>
            </a:r>
          </a:p>
          <a:p>
            <a:pPr marL="0" indent="0">
              <a:buNone/>
            </a:pPr>
            <a:r>
              <a:rPr lang="en-US" sz="3200" dirty="0" smtClean="0">
                <a:solidFill>
                  <a:schemeClr val="accent5">
                    <a:lumMod val="50000"/>
                  </a:schemeClr>
                </a:solidFill>
              </a:rPr>
              <a:t>“</a:t>
            </a:r>
            <a:r>
              <a:rPr lang="en-US" sz="3200" b="1" dirty="0" smtClean="0">
                <a:solidFill>
                  <a:schemeClr val="accent5">
                    <a:lumMod val="50000"/>
                  </a:schemeClr>
                </a:solidFill>
              </a:rPr>
              <a:t>Welcome to America: </a:t>
            </a:r>
          </a:p>
          <a:p>
            <a:pPr marL="0" indent="0">
              <a:buNone/>
            </a:pPr>
            <a:r>
              <a:rPr lang="en-US" sz="3200" b="1" dirty="0">
                <a:solidFill>
                  <a:schemeClr val="accent5">
                    <a:lumMod val="50000"/>
                  </a:schemeClr>
                </a:solidFill>
              </a:rPr>
              <a:t> </a:t>
            </a:r>
            <a:r>
              <a:rPr lang="en-US" sz="3200" b="1" dirty="0" smtClean="0">
                <a:solidFill>
                  <a:schemeClr val="accent5">
                    <a:lumMod val="50000"/>
                  </a:schemeClr>
                </a:solidFill>
              </a:rPr>
              <a:t> The Next 100 Years”</a:t>
            </a:r>
          </a:p>
          <a:p>
            <a:endParaRPr lang="en-US" sz="3200" dirty="0" smtClean="0">
              <a:solidFill>
                <a:schemeClr val="accent5">
                  <a:lumMod val="50000"/>
                </a:schemeClr>
              </a:solidFill>
            </a:endParaRPr>
          </a:p>
          <a:p>
            <a:pPr marL="0" indent="0">
              <a:buNone/>
            </a:pPr>
            <a:endParaRPr lang="en-US" dirty="0" smtClean="0"/>
          </a:p>
          <a:p>
            <a:pPr marL="0" indent="0">
              <a:buNone/>
            </a:pPr>
            <a:endParaRPr lang="en-US" dirty="0" smtClean="0"/>
          </a:p>
        </p:txBody>
      </p:sp>
      <p:pic>
        <p:nvPicPr>
          <p:cNvPr id="1032" name="Picture 8" descr="Image result for american flag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61" y="2112411"/>
            <a:ext cx="5132392" cy="288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5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cap="all" dirty="0">
                <a:solidFill>
                  <a:schemeClr val="bg1"/>
                </a:solidFill>
                <a:latin typeface="+mn-lt"/>
              </a:rPr>
              <a:t>Happy Birthday, ESU!</a:t>
            </a:r>
            <a:br>
              <a:rPr lang="en-US" sz="4000" b="1" cap="all" dirty="0">
                <a:solidFill>
                  <a:schemeClr val="bg1"/>
                </a:solidFill>
                <a:latin typeface="+mn-lt"/>
              </a:rPr>
            </a:br>
            <a:r>
              <a:rPr lang="en-US" sz="4000" b="1" cap="all" dirty="0">
                <a:solidFill>
                  <a:schemeClr val="bg1"/>
                </a:solidFill>
                <a:latin typeface="+mn-lt"/>
              </a:rPr>
              <a:t>A year of celebrations</a:t>
            </a:r>
            <a:br>
              <a:rPr lang="en-US" sz="4000" b="1" cap="all" dirty="0">
                <a:solidFill>
                  <a:schemeClr val="bg1"/>
                </a:solidFill>
                <a:latin typeface="+mn-lt"/>
              </a:rPr>
            </a:br>
            <a:r>
              <a:rPr lang="en-US" sz="4000" b="1" dirty="0" smtClean="0">
                <a:solidFill>
                  <a:schemeClr val="bg1"/>
                </a:solidFill>
                <a:latin typeface="+mn-lt"/>
              </a:rPr>
              <a:t>SPRING &amp; EARLY SUMMER 2020</a:t>
            </a:r>
            <a:r>
              <a:rPr lang="en-US" sz="3600" b="1" dirty="0" smtClean="0"/>
              <a:t>	</a:t>
            </a:r>
            <a:endParaRPr lang="en-US" sz="3600" b="1" dirty="0"/>
          </a:p>
        </p:txBody>
      </p:sp>
      <p:sp>
        <p:nvSpPr>
          <p:cNvPr id="3" name="AutoShape 2" descr="Image result for celebration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elebrations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celebrations GRAPH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celebrations GRAPH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765175" y="2727108"/>
            <a:ext cx="5087076" cy="3159342"/>
          </a:xfrm>
          <a:prstGeom prst="rect">
            <a:avLst/>
          </a:prstGeom>
        </p:spPr>
      </p:pic>
      <p:pic>
        <p:nvPicPr>
          <p:cNvPr id="10" name="Picture 9"/>
          <p:cNvPicPr>
            <a:picLocks noChangeAspect="1"/>
          </p:cNvPicPr>
          <p:nvPr/>
        </p:nvPicPr>
        <p:blipFill>
          <a:blip r:embed="rId4"/>
          <a:stretch>
            <a:fillRect/>
          </a:stretch>
        </p:blipFill>
        <p:spPr>
          <a:xfrm>
            <a:off x="612775" y="2527258"/>
            <a:ext cx="5348288" cy="3559042"/>
          </a:xfrm>
          <a:prstGeom prst="rect">
            <a:avLst/>
          </a:prstGeom>
        </p:spPr>
      </p:pic>
      <p:sp>
        <p:nvSpPr>
          <p:cNvPr id="7" name="Rectangle 6"/>
          <p:cNvSpPr/>
          <p:nvPr/>
        </p:nvSpPr>
        <p:spPr>
          <a:xfrm>
            <a:off x="5961063" y="2315242"/>
            <a:ext cx="5561779" cy="2585323"/>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Celebration events</a:t>
            </a: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 Branches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cross the US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9336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50"/>
            <a:ext cx="12192000" cy="1690688"/>
          </a:xfrm>
        </p:spPr>
        <p:txBody>
          <a:bodyPr>
            <a:normAutofit/>
          </a:bodyPr>
          <a:lstStyle/>
          <a:p>
            <a:r>
              <a:rPr lang="en-US" sz="3600" b="1" dirty="0" err="1" smtClean="0"/>
              <a:t>Esu</a:t>
            </a:r>
            <a:r>
              <a:rPr lang="en-US" sz="3600" b="1" dirty="0" smtClean="0"/>
              <a:t> Fundraising</a:t>
            </a:r>
            <a:br>
              <a:rPr lang="en-US" sz="3600" b="1" dirty="0" smtClean="0"/>
            </a:br>
            <a:r>
              <a:rPr lang="en-US" sz="3600" b="1" dirty="0" smtClean="0"/>
              <a:t>for programs and operations</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8741453"/>
              </p:ext>
            </p:extLst>
          </p:nvPr>
        </p:nvGraphicFramePr>
        <p:xfrm>
          <a:off x="414527" y="1825624"/>
          <a:ext cx="10050621" cy="490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02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t>ESU GALA, New Orleans, 2018 </a:t>
            </a:r>
            <a:br>
              <a:rPr lang="en-US" sz="3600" b="1" dirty="0" smtClean="0"/>
            </a:br>
            <a:r>
              <a:rPr lang="en-US" sz="3600" b="1" dirty="0" smtClean="0"/>
              <a:t>A NIGHT AT THE SYMPHONY HALL</a:t>
            </a:r>
            <a:endParaRPr lang="en-US" sz="3600" b="1"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19866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Happy Birthday, ESU!</a:t>
            </a:r>
            <a:br>
              <a:rPr lang="en-US" sz="3600" b="1" dirty="0"/>
            </a:br>
            <a:r>
              <a:rPr lang="en-US" sz="3600" b="1" dirty="0"/>
              <a:t>The English-Speaking Union Centennial Celebration</a:t>
            </a:r>
            <a:br>
              <a:rPr lang="en-US" sz="3600" b="1" dirty="0"/>
            </a:br>
            <a:r>
              <a:rPr lang="en-US" sz="3600" b="1" dirty="0"/>
              <a:t>November 11-15, 2020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8474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501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t>Happy Birthday,</a:t>
            </a:r>
            <a:r>
              <a:rPr lang="en-US" sz="3600" b="1" baseline="0" dirty="0" smtClean="0"/>
              <a:t> ESU!</a:t>
            </a:r>
            <a:br>
              <a:rPr lang="en-US" sz="3600" b="1" baseline="0" dirty="0" smtClean="0"/>
            </a:br>
            <a:r>
              <a:rPr lang="en-US" sz="3600" b="1" baseline="0" dirty="0" smtClean="0"/>
              <a:t>The English-Speaking Union Centennial Celebration</a:t>
            </a:r>
            <a:br>
              <a:rPr lang="en-US" sz="3600" b="1" baseline="0" dirty="0" smtClean="0"/>
            </a:br>
            <a:r>
              <a:rPr lang="en-US" sz="3600" b="1" dirty="0" smtClean="0"/>
              <a:t>November 11-15, 2020, </a:t>
            </a:r>
            <a:r>
              <a:rPr lang="en-US" sz="3600" b="1" dirty="0" err="1" smtClean="0"/>
              <a:t>nyc</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3384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62691" y="5078186"/>
            <a:ext cx="1891394" cy="830997"/>
          </a:xfrm>
          <a:prstGeom prst="rect">
            <a:avLst/>
          </a:prstGeom>
          <a:noFill/>
        </p:spPr>
        <p:txBody>
          <a:bodyPr wrap="square" rtlCol="0">
            <a:spAutoFit/>
          </a:bodyPr>
          <a:lstStyle/>
          <a:p>
            <a:r>
              <a:rPr lang="en-US" sz="2400" dirty="0">
                <a:solidFill>
                  <a:schemeClr val="accent5">
                    <a:lumMod val="50000"/>
                  </a:schemeClr>
                </a:solidFill>
              </a:rPr>
              <a:t>Arrival and </a:t>
            </a:r>
            <a:r>
              <a:rPr lang="en-US" sz="2400" dirty="0" smtClean="0">
                <a:solidFill>
                  <a:schemeClr val="accent5">
                    <a:lumMod val="50000"/>
                  </a:schemeClr>
                </a:solidFill>
              </a:rPr>
              <a:t>gathering</a:t>
            </a:r>
            <a:endParaRPr lang="en-US" sz="2400" dirty="0">
              <a:solidFill>
                <a:schemeClr val="accent5">
                  <a:lumMod val="50000"/>
                </a:schemeClr>
              </a:solidFill>
            </a:endParaRPr>
          </a:p>
        </p:txBody>
      </p:sp>
      <p:sp>
        <p:nvSpPr>
          <p:cNvPr id="10" name="TextBox 9"/>
          <p:cNvSpPr txBox="1"/>
          <p:nvPr/>
        </p:nvSpPr>
        <p:spPr>
          <a:xfrm>
            <a:off x="3083377" y="5078185"/>
            <a:ext cx="1937654" cy="830997"/>
          </a:xfrm>
          <a:prstGeom prst="rect">
            <a:avLst/>
          </a:prstGeom>
          <a:noFill/>
        </p:spPr>
        <p:txBody>
          <a:bodyPr wrap="square" rtlCol="0">
            <a:spAutoFit/>
          </a:bodyPr>
          <a:lstStyle/>
          <a:p>
            <a:r>
              <a:rPr lang="en-US" sz="2400" dirty="0" smtClean="0">
                <a:solidFill>
                  <a:schemeClr val="accent5">
                    <a:lumMod val="50000"/>
                  </a:schemeClr>
                </a:solidFill>
              </a:rPr>
              <a:t>IC Meeting</a:t>
            </a:r>
          </a:p>
          <a:p>
            <a:r>
              <a:rPr lang="en-US" sz="2400" dirty="0" smtClean="0">
                <a:solidFill>
                  <a:schemeClr val="accent5">
                    <a:lumMod val="50000"/>
                  </a:schemeClr>
                </a:solidFill>
              </a:rPr>
              <a:t>Gala Dinner</a:t>
            </a:r>
            <a:endParaRPr lang="en-US" sz="2400" dirty="0">
              <a:solidFill>
                <a:schemeClr val="accent5">
                  <a:lumMod val="50000"/>
                </a:schemeClr>
              </a:solidFill>
            </a:endParaRPr>
          </a:p>
        </p:txBody>
      </p:sp>
      <p:sp>
        <p:nvSpPr>
          <p:cNvPr id="11" name="TextBox 10"/>
          <p:cNvSpPr txBox="1"/>
          <p:nvPr/>
        </p:nvSpPr>
        <p:spPr>
          <a:xfrm>
            <a:off x="5162548" y="5078185"/>
            <a:ext cx="2079170" cy="1200329"/>
          </a:xfrm>
          <a:prstGeom prst="rect">
            <a:avLst/>
          </a:prstGeom>
          <a:noFill/>
        </p:spPr>
        <p:txBody>
          <a:bodyPr wrap="square" rtlCol="0">
            <a:spAutoFit/>
          </a:bodyPr>
          <a:lstStyle/>
          <a:p>
            <a:r>
              <a:rPr lang="en-US" sz="2400" dirty="0" smtClean="0">
                <a:solidFill>
                  <a:schemeClr val="accent5">
                    <a:lumMod val="50000"/>
                  </a:schemeClr>
                </a:solidFill>
              </a:rPr>
              <a:t>IC Meeting </a:t>
            </a:r>
          </a:p>
          <a:p>
            <a:r>
              <a:rPr lang="en-US" sz="2400" dirty="0" smtClean="0">
                <a:solidFill>
                  <a:schemeClr val="accent5">
                    <a:lumMod val="50000"/>
                  </a:schemeClr>
                </a:solidFill>
              </a:rPr>
              <a:t>Shakespeare Day</a:t>
            </a:r>
            <a:endParaRPr lang="en-US" sz="2400" dirty="0">
              <a:solidFill>
                <a:schemeClr val="accent5">
                  <a:lumMod val="50000"/>
                </a:schemeClr>
              </a:solidFill>
            </a:endParaRPr>
          </a:p>
        </p:txBody>
      </p:sp>
      <p:sp>
        <p:nvSpPr>
          <p:cNvPr id="12" name="TextBox 11"/>
          <p:cNvSpPr txBox="1"/>
          <p:nvPr/>
        </p:nvSpPr>
        <p:spPr>
          <a:xfrm>
            <a:off x="7383235" y="5078184"/>
            <a:ext cx="1891395" cy="1200329"/>
          </a:xfrm>
          <a:prstGeom prst="rect">
            <a:avLst/>
          </a:prstGeom>
          <a:noFill/>
        </p:spPr>
        <p:txBody>
          <a:bodyPr wrap="square" rtlCol="0">
            <a:spAutoFit/>
          </a:bodyPr>
          <a:lstStyle/>
          <a:p>
            <a:r>
              <a:rPr lang="en-US" sz="2400" dirty="0">
                <a:solidFill>
                  <a:schemeClr val="accent5">
                    <a:lumMod val="50000"/>
                  </a:schemeClr>
                </a:solidFill>
              </a:rPr>
              <a:t>Welcome</a:t>
            </a:r>
            <a:r>
              <a:rPr lang="en-US" sz="2400" dirty="0" smtClean="0">
                <a:solidFill>
                  <a:schemeClr val="accent5">
                    <a:lumMod val="50000"/>
                  </a:schemeClr>
                </a:solidFill>
              </a:rPr>
              <a:t> to America</a:t>
            </a:r>
          </a:p>
          <a:p>
            <a:r>
              <a:rPr lang="en-US" sz="2400" dirty="0" smtClean="0">
                <a:solidFill>
                  <a:schemeClr val="accent5">
                    <a:lumMod val="50000"/>
                  </a:schemeClr>
                </a:solidFill>
              </a:rPr>
              <a:t>ARNIC Day</a:t>
            </a:r>
            <a:endParaRPr lang="en-US" sz="2400" dirty="0">
              <a:solidFill>
                <a:schemeClr val="accent5">
                  <a:lumMod val="50000"/>
                </a:schemeClr>
              </a:solidFill>
            </a:endParaRPr>
          </a:p>
        </p:txBody>
      </p:sp>
      <p:sp>
        <p:nvSpPr>
          <p:cNvPr id="13" name="TextBox 12"/>
          <p:cNvSpPr txBox="1"/>
          <p:nvPr/>
        </p:nvSpPr>
        <p:spPr>
          <a:xfrm>
            <a:off x="9495064" y="4980212"/>
            <a:ext cx="2375803" cy="1200329"/>
          </a:xfrm>
          <a:prstGeom prst="rect">
            <a:avLst/>
          </a:prstGeom>
          <a:noFill/>
        </p:spPr>
        <p:txBody>
          <a:bodyPr wrap="square" rtlCol="0">
            <a:spAutoFit/>
          </a:bodyPr>
          <a:lstStyle/>
          <a:p>
            <a:r>
              <a:rPr lang="en-US" sz="2400" dirty="0" smtClean="0">
                <a:solidFill>
                  <a:schemeClr val="accent5">
                    <a:lumMod val="50000"/>
                  </a:schemeClr>
                </a:solidFill>
              </a:rPr>
              <a:t>Experience New York and Farewell until 2120!</a:t>
            </a:r>
          </a:p>
        </p:txBody>
      </p:sp>
    </p:spTree>
    <p:extLst>
      <p:ext uri="{BB962C8B-B14F-4D97-AF65-F5344CB8AC3E}">
        <p14:creationId xmlns:p14="http://schemas.microsoft.com/office/powerpoint/2010/main" val="17926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5"/>
            <a:ext cx="12192000" cy="1690688"/>
          </a:xfrm>
        </p:spPr>
        <p:txBody>
          <a:bodyPr/>
          <a:lstStyle/>
          <a:p>
            <a:r>
              <a:rPr lang="en-US" b="1" dirty="0" smtClean="0"/>
              <a:t>ESU Centennial November 12-13, 2020</a:t>
            </a:r>
            <a:br>
              <a:rPr lang="en-US" b="1" dirty="0" smtClean="0"/>
            </a:br>
            <a:r>
              <a:rPr lang="en-US" b="1" dirty="0" smtClean="0"/>
              <a:t>International Council Meetings and Gala</a:t>
            </a:r>
            <a:endParaRPr lang="en-US" b="1" dirty="0"/>
          </a:p>
        </p:txBody>
      </p:sp>
      <p:sp>
        <p:nvSpPr>
          <p:cNvPr id="3" name="Content Placeholder 2"/>
          <p:cNvSpPr>
            <a:spLocks noGrp="1"/>
          </p:cNvSpPr>
          <p:nvPr>
            <p:ph idx="1"/>
          </p:nvPr>
        </p:nvSpPr>
        <p:spPr>
          <a:xfrm>
            <a:off x="574432" y="5131472"/>
            <a:ext cx="4824045" cy="1601360"/>
          </a:xfrm>
        </p:spPr>
        <p:txBody>
          <a:bodyPr>
            <a:normAutofit/>
          </a:bodyPr>
          <a:lstStyle/>
          <a:p>
            <a:r>
              <a:rPr lang="en-US" dirty="0" err="1" smtClean="0">
                <a:solidFill>
                  <a:schemeClr val="accent5">
                    <a:lumMod val="50000"/>
                  </a:schemeClr>
                </a:solidFill>
              </a:rPr>
              <a:t>EcoSoc</a:t>
            </a:r>
            <a:r>
              <a:rPr lang="en-US" dirty="0" smtClean="0">
                <a:solidFill>
                  <a:schemeClr val="accent5">
                    <a:lumMod val="50000"/>
                  </a:schemeClr>
                </a:solidFill>
              </a:rPr>
              <a:t> Council Chamber</a:t>
            </a:r>
            <a:endParaRPr lang="en-US" dirty="0">
              <a:solidFill>
                <a:schemeClr val="accent5">
                  <a:lumMod val="50000"/>
                </a:schemeClr>
              </a:solidFill>
            </a:endParaRPr>
          </a:p>
        </p:txBody>
      </p:sp>
      <p:sp>
        <p:nvSpPr>
          <p:cNvPr id="10" name="Rectangle 9"/>
          <p:cNvSpPr/>
          <p:nvPr/>
        </p:nvSpPr>
        <p:spPr>
          <a:xfrm>
            <a:off x="1298590" y="2183926"/>
            <a:ext cx="6096000" cy="369332"/>
          </a:xfrm>
          <a:prstGeom prst="rect">
            <a:avLst/>
          </a:prstGeom>
        </p:spPr>
        <p:txBody>
          <a:bodyPr>
            <a:spAutoFit/>
          </a:bodyPr>
          <a:lstStyle/>
          <a:p>
            <a:r>
              <a:rPr lang="en-US" dirty="0"/>
              <a:t>	</a:t>
            </a:r>
          </a:p>
        </p:txBody>
      </p:sp>
      <p:pic>
        <p:nvPicPr>
          <p:cNvPr id="5" name="Picture 2" descr="Image result for united nations economic and social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35" y="2144163"/>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united nations delegates dining 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286" y="2183926"/>
            <a:ext cx="5635474" cy="28177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597770" y="5176288"/>
            <a:ext cx="4824045" cy="1601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5">
                    <a:lumMod val="50000"/>
                  </a:schemeClr>
                </a:solidFill>
              </a:rPr>
              <a:t>UN Delegates Dining Room</a:t>
            </a:r>
            <a:endParaRPr lang="en-US" dirty="0">
              <a:solidFill>
                <a:schemeClr val="accent5">
                  <a:lumMod val="50000"/>
                </a:schemeClr>
              </a:solidFill>
            </a:endParaRPr>
          </a:p>
        </p:txBody>
      </p:sp>
      <p:sp>
        <p:nvSpPr>
          <p:cNvPr id="4" name="AutoShape 2" descr="Image result for celebrations GRAPH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3830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solidFill>
                  <a:schemeClr val="bg1"/>
                </a:solidFill>
                <a:latin typeface="+mn-lt"/>
              </a:rPr>
              <a:t>ESU CENTENNIAL NOVEMBER 13, </a:t>
            </a:r>
            <a:r>
              <a:rPr lang="en-US" sz="3600" b="1" dirty="0">
                <a:solidFill>
                  <a:schemeClr val="bg1"/>
                </a:solidFill>
                <a:latin typeface="+mn-lt"/>
              </a:rPr>
              <a:t>2020</a:t>
            </a:r>
            <a:br>
              <a:rPr lang="en-US" sz="3600" b="1" dirty="0">
                <a:solidFill>
                  <a:schemeClr val="bg1"/>
                </a:solidFill>
                <a:latin typeface="+mn-lt"/>
              </a:rPr>
            </a:br>
            <a:r>
              <a:rPr lang="en-US" sz="3600" b="1" dirty="0" smtClean="0">
                <a:solidFill>
                  <a:schemeClr val="bg1"/>
                </a:solidFill>
                <a:latin typeface="+mn-lt"/>
              </a:rPr>
              <a:t>SHAKESPEARE DAY</a:t>
            </a:r>
            <a:endParaRPr lang="en-US" sz="3600" b="1" dirty="0">
              <a:solidFill>
                <a:schemeClr val="bg1"/>
              </a:solidFill>
              <a:latin typeface="+mn-lt"/>
            </a:endParaRPr>
          </a:p>
        </p:txBody>
      </p:sp>
      <p:sp>
        <p:nvSpPr>
          <p:cNvPr id="7" name="AutoShape 2" descr="Image result for morgan library"/>
          <p:cNvSpPr>
            <a:spLocks noGrp="1" noChangeAspect="1" noChangeArrowheads="1"/>
          </p:cNvSpPr>
          <p:nvPr>
            <p:ph sz="half" idx="1"/>
          </p:nvPr>
        </p:nvSpPr>
        <p:spPr bwMode="auto">
          <a:xfrm>
            <a:off x="629135" y="5212407"/>
            <a:ext cx="4525108" cy="648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smtClean="0">
                <a:solidFill>
                  <a:srgbClr val="002060"/>
                </a:solidFill>
              </a:rPr>
              <a:t>Morgan Library and Museum</a:t>
            </a:r>
            <a:endParaRPr lang="en-US" dirty="0">
              <a:solidFill>
                <a:srgbClr val="002060"/>
              </a:solidFill>
            </a:endParaRPr>
          </a:p>
        </p:txBody>
      </p:sp>
      <p:sp>
        <p:nvSpPr>
          <p:cNvPr id="8" name="AutoShape 4" descr="Image result for morgan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morgan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825624"/>
            <a:ext cx="4822161" cy="323567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a:xfrm>
            <a:off x="6172200" y="5240469"/>
            <a:ext cx="4906108" cy="626411"/>
          </a:xfrm>
        </p:spPr>
        <p:txBody>
          <a:bodyPr/>
          <a:lstStyle/>
          <a:p>
            <a:pPr marL="0" indent="0" algn="ctr">
              <a:buNone/>
            </a:pPr>
            <a:r>
              <a:rPr lang="en-US" dirty="0" smtClean="0">
                <a:solidFill>
                  <a:srgbClr val="002060"/>
                </a:solidFill>
              </a:rPr>
              <a:t>Broadway</a:t>
            </a:r>
            <a:r>
              <a:rPr lang="en-US" dirty="0" smtClean="0"/>
              <a:t> </a:t>
            </a:r>
            <a:r>
              <a:rPr lang="en-US" dirty="0" smtClean="0">
                <a:solidFill>
                  <a:srgbClr val="002060"/>
                </a:solidFill>
              </a:rPr>
              <a:t>night</a:t>
            </a:r>
            <a:endParaRPr lang="en-US" dirty="0">
              <a:solidFill>
                <a:srgbClr val="002060"/>
              </a:solidFill>
            </a:endParaRPr>
          </a:p>
        </p:txBody>
      </p:sp>
      <p:pic>
        <p:nvPicPr>
          <p:cNvPr id="3084" name="Picture 12" descr="Image result for BROAD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69" y="1825624"/>
            <a:ext cx="4607169" cy="327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16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solidFill>
                  <a:schemeClr val="bg1"/>
                </a:solidFill>
                <a:latin typeface="+mn-lt"/>
              </a:rPr>
              <a:t>ESU CENTENNIAL NOVEMBER 14, </a:t>
            </a:r>
            <a:r>
              <a:rPr lang="en-US" sz="3600" b="1" dirty="0">
                <a:solidFill>
                  <a:schemeClr val="bg1"/>
                </a:solidFill>
                <a:latin typeface="+mn-lt"/>
              </a:rPr>
              <a:t>2020</a:t>
            </a:r>
            <a:br>
              <a:rPr lang="en-US" sz="3600" b="1" dirty="0">
                <a:solidFill>
                  <a:schemeClr val="bg1"/>
                </a:solidFill>
                <a:latin typeface="+mn-lt"/>
              </a:rPr>
            </a:br>
            <a:r>
              <a:rPr lang="en-US" sz="3600" b="1" dirty="0" smtClean="0">
                <a:solidFill>
                  <a:schemeClr val="bg1"/>
                </a:solidFill>
                <a:latin typeface="+mn-lt"/>
              </a:rPr>
              <a:t>WELCOME TO AMERICA DAY</a:t>
            </a:r>
            <a:endParaRPr lang="en-US" sz="3600" b="1" dirty="0">
              <a:solidFill>
                <a:schemeClr val="bg1"/>
              </a:solidFill>
              <a:latin typeface="+mn-lt"/>
            </a:endParaRPr>
          </a:p>
        </p:txBody>
      </p:sp>
      <p:sp>
        <p:nvSpPr>
          <p:cNvPr id="7" name="AutoShape 2" descr="Image result for morgan library"/>
          <p:cNvSpPr>
            <a:spLocks noGrp="1" noChangeAspect="1" noChangeArrowheads="1"/>
          </p:cNvSpPr>
          <p:nvPr>
            <p:ph sz="half" idx="1"/>
          </p:nvPr>
        </p:nvSpPr>
        <p:spPr bwMode="auto">
          <a:xfrm>
            <a:off x="629135" y="5212407"/>
            <a:ext cx="4525108" cy="648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smtClean="0">
                <a:solidFill>
                  <a:srgbClr val="002060"/>
                </a:solidFill>
              </a:rPr>
              <a:t>Ellis Island and Statue of Liberty</a:t>
            </a:r>
            <a:endParaRPr lang="en-US" dirty="0">
              <a:solidFill>
                <a:srgbClr val="002060"/>
              </a:solidFill>
            </a:endParaRPr>
          </a:p>
        </p:txBody>
      </p:sp>
      <p:sp>
        <p:nvSpPr>
          <p:cNvPr id="8" name="AutoShape 4" descr="Image result for morgan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sz="half" idx="2"/>
          </p:nvPr>
        </p:nvSpPr>
        <p:spPr>
          <a:xfrm>
            <a:off x="6172200" y="5240469"/>
            <a:ext cx="4906108" cy="626411"/>
          </a:xfrm>
        </p:spPr>
        <p:txBody>
          <a:bodyPr>
            <a:normAutofit fontScale="92500"/>
          </a:bodyPr>
          <a:lstStyle/>
          <a:p>
            <a:pPr marL="0" indent="0" algn="ctr">
              <a:buNone/>
            </a:pPr>
            <a:r>
              <a:rPr lang="en-US" dirty="0" smtClean="0">
                <a:solidFill>
                  <a:srgbClr val="002060"/>
                </a:solidFill>
              </a:rPr>
              <a:t>Tenement Museum</a:t>
            </a:r>
            <a:endParaRPr lang="en-US" dirty="0"/>
          </a:p>
        </p:txBody>
      </p:sp>
      <p:pic>
        <p:nvPicPr>
          <p:cNvPr id="4098" name="Picture 2" descr="Image result for ellis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68765"/>
            <a:ext cx="466268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enement museum ev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1883336"/>
            <a:ext cx="5876925" cy="307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8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solidFill>
                  <a:schemeClr val="bg1"/>
                </a:solidFill>
                <a:latin typeface="+mn-lt"/>
              </a:rPr>
              <a:t>ESU CENTENNIAL NOVEMBER 15</a:t>
            </a:r>
            <a:r>
              <a:rPr lang="en-US" sz="3600" b="1" dirty="0">
                <a:solidFill>
                  <a:schemeClr val="bg1"/>
                </a:solidFill>
                <a:latin typeface="+mn-lt"/>
              </a:rPr>
              <a:t>, 2020</a:t>
            </a:r>
            <a:br>
              <a:rPr lang="en-US" sz="3600" b="1" dirty="0">
                <a:solidFill>
                  <a:schemeClr val="bg1"/>
                </a:solidFill>
                <a:latin typeface="+mn-lt"/>
              </a:rPr>
            </a:br>
            <a:r>
              <a:rPr lang="en-US" sz="3600" b="1" dirty="0" smtClean="0">
                <a:solidFill>
                  <a:schemeClr val="bg1"/>
                </a:solidFill>
                <a:latin typeface="+mn-lt"/>
              </a:rPr>
              <a:t>FAREWELL UNTIL NEXT TIME IN 2120</a:t>
            </a:r>
            <a:endParaRPr lang="en-US" sz="3600" b="1" dirty="0">
              <a:solidFill>
                <a:schemeClr val="bg1"/>
              </a:solidFill>
              <a:latin typeface="+mn-lt"/>
            </a:endParaRPr>
          </a:p>
        </p:txBody>
      </p:sp>
      <p:sp>
        <p:nvSpPr>
          <p:cNvPr id="7" name="AutoShape 2" descr="Image result for morgan library"/>
          <p:cNvSpPr>
            <a:spLocks noGrp="1" noChangeAspect="1" noChangeArrowheads="1"/>
          </p:cNvSpPr>
          <p:nvPr>
            <p:ph sz="half" idx="1"/>
          </p:nvPr>
        </p:nvSpPr>
        <p:spPr bwMode="auto">
          <a:xfrm>
            <a:off x="3947414" y="5735248"/>
            <a:ext cx="4525108" cy="6481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smtClean="0">
                <a:solidFill>
                  <a:srgbClr val="002060"/>
                </a:solidFill>
              </a:rPr>
              <a:t>Experience New York</a:t>
            </a:r>
            <a:endParaRPr lang="en-US" dirty="0">
              <a:solidFill>
                <a:srgbClr val="002060"/>
              </a:solidFill>
            </a:endParaRPr>
          </a:p>
        </p:txBody>
      </p:sp>
      <p:sp>
        <p:nvSpPr>
          <p:cNvPr id="8" name="AutoShape 4" descr="Image result for morgan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experience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9" y="1832319"/>
            <a:ext cx="3371161" cy="22352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ircle line new york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12" y="4421758"/>
            <a:ext cx="3364664" cy="20187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one world trade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3052" y="1832319"/>
            <a:ext cx="3185183" cy="212345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one world trade cen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1870" y="1792992"/>
            <a:ext cx="2596921" cy="38963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oculus world trade cen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3053" y="4329557"/>
            <a:ext cx="3167290" cy="211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36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solidFill>
                  <a:schemeClr val="bg1"/>
                </a:solidFill>
                <a:latin typeface="+mn-lt"/>
              </a:rPr>
              <a:t>ESU CENTENNIAL CELEBRATIONs across the us</a:t>
            </a:r>
            <a:endParaRPr lang="en-US" sz="3600" b="1" dirty="0">
              <a:solidFill>
                <a:schemeClr val="bg1"/>
              </a:solidFill>
              <a:latin typeface="+mn-lt"/>
            </a:endParaRPr>
          </a:p>
        </p:txBody>
      </p:sp>
      <p:sp>
        <p:nvSpPr>
          <p:cNvPr id="5" name="Content Placeholder 4"/>
          <p:cNvSpPr>
            <a:spLocks noGrp="1"/>
          </p:cNvSpPr>
          <p:nvPr>
            <p:ph idx="1"/>
          </p:nvPr>
        </p:nvSpPr>
        <p:spPr/>
        <p:txBody>
          <a:bodyPr/>
          <a:lstStyle/>
          <a:p>
            <a:endParaRPr lang="en-US" dirty="0" smtClean="0"/>
          </a:p>
          <a:p>
            <a:pPr lvl="1"/>
            <a:endParaRPr lang="en-US" dirty="0"/>
          </a:p>
        </p:txBody>
      </p:sp>
      <p:pic>
        <p:nvPicPr>
          <p:cNvPr id="2052" name="Picture 4" descr="Image result for ideas pl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39" y="1825624"/>
            <a:ext cx="5049079" cy="50490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05461" y="5325504"/>
            <a:ext cx="2932043" cy="1200329"/>
          </a:xfrm>
          <a:prstGeom prst="rect">
            <a:avLst/>
          </a:prstGeom>
          <a:noFill/>
        </p:spPr>
        <p:txBody>
          <a:bodyPr wrap="square" rtlCol="0">
            <a:spAutoFit/>
          </a:bodyPr>
          <a:lstStyle/>
          <a:p>
            <a:r>
              <a:rPr lang="en-US" sz="2400" dirty="0" smtClean="0">
                <a:solidFill>
                  <a:srgbClr val="002060"/>
                </a:solidFill>
              </a:rPr>
              <a:t>Rossana Ivanova</a:t>
            </a:r>
          </a:p>
          <a:p>
            <a:r>
              <a:rPr lang="en-US" sz="2400" dirty="0" smtClean="0">
                <a:solidFill>
                  <a:srgbClr val="002060"/>
                </a:solidFill>
              </a:rPr>
              <a:t>212-818 1200 220</a:t>
            </a:r>
          </a:p>
          <a:p>
            <a:r>
              <a:rPr lang="en-US" sz="2400" dirty="0" smtClean="0">
                <a:solidFill>
                  <a:srgbClr val="002060"/>
                </a:solidFill>
              </a:rPr>
              <a:t>rivanova@esuus.org</a:t>
            </a:r>
            <a:endParaRPr lang="en-US" sz="2400" dirty="0">
              <a:solidFill>
                <a:srgbClr val="002060"/>
              </a:solidFill>
            </a:endParaRPr>
          </a:p>
        </p:txBody>
      </p:sp>
    </p:spTree>
    <p:extLst>
      <p:ext uri="{BB962C8B-B14F-4D97-AF65-F5344CB8AC3E}">
        <p14:creationId xmlns:p14="http://schemas.microsoft.com/office/powerpoint/2010/main" val="369832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solidFill>
                  <a:schemeClr val="bg1"/>
                </a:solidFill>
                <a:latin typeface="+mn-lt"/>
              </a:rPr>
              <a:t>ESU CENTENNIAL CELEBRATIONs</a:t>
            </a:r>
            <a:endParaRPr lang="en-US" sz="3600" b="1" dirty="0">
              <a:solidFill>
                <a:schemeClr val="bg1"/>
              </a:solidFill>
              <a:latin typeface="+mn-lt"/>
            </a:endParaRPr>
          </a:p>
        </p:txBody>
      </p:sp>
      <p:sp>
        <p:nvSpPr>
          <p:cNvPr id="5" name="Content Placeholder 4"/>
          <p:cNvSpPr>
            <a:spLocks noGrp="1"/>
          </p:cNvSpPr>
          <p:nvPr>
            <p:ph idx="1"/>
          </p:nvPr>
        </p:nvSpPr>
        <p:spPr/>
        <p:txBody>
          <a:bodyPr/>
          <a:lstStyle/>
          <a:p>
            <a:endParaRPr lang="en-US" dirty="0" smtClean="0"/>
          </a:p>
          <a:p>
            <a:pPr lvl="1"/>
            <a:endParaRPr lang="en-US" dirty="0"/>
          </a:p>
        </p:txBody>
      </p:sp>
      <p:pic>
        <p:nvPicPr>
          <p:cNvPr id="6" name="Picture 5"/>
          <p:cNvPicPr>
            <a:picLocks noChangeAspect="1"/>
          </p:cNvPicPr>
          <p:nvPr/>
        </p:nvPicPr>
        <p:blipFill>
          <a:blip r:embed="rId2"/>
          <a:stretch>
            <a:fillRect/>
          </a:stretch>
        </p:blipFill>
        <p:spPr>
          <a:xfrm>
            <a:off x="1480930" y="1789953"/>
            <a:ext cx="9385891" cy="5068047"/>
          </a:xfrm>
          <a:prstGeom prst="rect">
            <a:avLst/>
          </a:prstGeom>
          <a:effectLst>
            <a:softEdge rad="635000"/>
          </a:effectLst>
        </p:spPr>
      </p:pic>
    </p:spTree>
    <p:extLst>
      <p:ext uri="{BB962C8B-B14F-4D97-AF65-F5344CB8AC3E}">
        <p14:creationId xmlns:p14="http://schemas.microsoft.com/office/powerpoint/2010/main" val="21030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smtClean="0"/>
              <a:t>ESU CENTENNIAL </a:t>
            </a:r>
            <a:r>
              <a:rPr lang="en-US" sz="3600" b="1" dirty="0" err="1" smtClean="0"/>
              <a:t>vISION</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6629547"/>
              </p:ext>
            </p:extLst>
          </p:nvPr>
        </p:nvGraphicFramePr>
        <p:xfrm>
          <a:off x="838200" y="3621024"/>
          <a:ext cx="10515600" cy="2555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38200" y="2062301"/>
            <a:ext cx="9643872" cy="1323439"/>
          </a:xfrm>
          <a:prstGeom prst="rect">
            <a:avLst/>
          </a:prstGeom>
          <a:noFill/>
        </p:spPr>
        <p:txBody>
          <a:bodyPr wrap="square" lIns="91440" tIns="45720" rIns="91440" bIns="45720">
            <a:spAutoFit/>
          </a:bodyPr>
          <a:lstStyle/>
          <a:p>
            <a:pPr marL="0" indent="0" algn="ctr">
              <a:buNone/>
            </a:pPr>
            <a:r>
              <a:rPr lang="en-US" sz="4000" b="0" cap="none" spc="0" dirty="0" smtClean="0">
                <a:ln w="0"/>
                <a:solidFill>
                  <a:schemeClr val="accent1"/>
                </a:solidFill>
                <a:effectLst>
                  <a:outerShdw blurRad="38100" dist="25400" dir="5400000" algn="ctr" rotWithShape="0">
                    <a:srgbClr val="6E747A">
                      <a:alpha val="43000"/>
                    </a:srgbClr>
                  </a:outerShdw>
                </a:effectLst>
              </a:rPr>
              <a:t>The Next 100: Transforming Lives through the </a:t>
            </a:r>
          </a:p>
          <a:p>
            <a:pPr marL="0" indent="0" algn="ctr">
              <a:buNone/>
            </a:pPr>
            <a:r>
              <a:rPr lang="en-US" sz="4000" b="0" cap="none" spc="0" dirty="0" smtClean="0">
                <a:ln w="0"/>
                <a:solidFill>
                  <a:schemeClr val="accent1"/>
                </a:solidFill>
                <a:effectLst>
                  <a:outerShdw blurRad="38100" dist="25400" dir="5400000" algn="ctr" rotWithShape="0">
                    <a:srgbClr val="6E747A">
                      <a:alpha val="43000"/>
                    </a:srgbClr>
                  </a:outerShdw>
                </a:effectLst>
              </a:rPr>
              <a:t>Power of the English Language</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9777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Esu</a:t>
            </a:r>
            <a:r>
              <a:rPr lang="en-US" sz="3600" dirty="0" smtClean="0"/>
              <a:t> fundraising sources</a:t>
            </a:r>
            <a:endParaRPr lang="en-US" sz="36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59654361"/>
              </p:ext>
            </p:extLst>
          </p:nvPr>
        </p:nvGraphicFramePr>
        <p:xfrm>
          <a:off x="830036" y="1956252"/>
          <a:ext cx="10515600" cy="4975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636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txBody>
          <a:bodyPr>
            <a:normAutofit/>
          </a:bodyPr>
          <a:lstStyle/>
          <a:p>
            <a:r>
              <a:rPr lang="en-US" sz="3600" b="1" dirty="0" err="1" smtClean="0"/>
              <a:t>Esu</a:t>
            </a:r>
            <a:r>
              <a:rPr lang="en-US" sz="3600" b="1" dirty="0" smtClean="0"/>
              <a:t> Centennial aspirations</a:t>
            </a:r>
            <a:endParaRPr lang="en-US" sz="3600" b="1" dirty="0"/>
          </a:p>
        </p:txBody>
      </p:sp>
      <p:grpSp>
        <p:nvGrpSpPr>
          <p:cNvPr id="23" name="Group 22"/>
          <p:cNvGrpSpPr/>
          <p:nvPr/>
        </p:nvGrpSpPr>
        <p:grpSpPr>
          <a:xfrm>
            <a:off x="268224" y="1684446"/>
            <a:ext cx="11448288" cy="4894956"/>
            <a:chOff x="268224" y="1684446"/>
            <a:chExt cx="11448288" cy="4894956"/>
          </a:xfrm>
        </p:grpSpPr>
        <p:grpSp>
          <p:nvGrpSpPr>
            <p:cNvPr id="7" name="Group 6"/>
            <p:cNvGrpSpPr/>
            <p:nvPr/>
          </p:nvGrpSpPr>
          <p:grpSpPr>
            <a:xfrm>
              <a:off x="268224" y="1684446"/>
              <a:ext cx="11448288" cy="2863087"/>
              <a:chOff x="316992" y="1827736"/>
              <a:chExt cx="11448288" cy="2863087"/>
            </a:xfrm>
          </p:grpSpPr>
          <p:sp>
            <p:nvSpPr>
              <p:cNvPr id="8" name="Freeform 7"/>
              <p:cNvSpPr/>
              <p:nvPr/>
            </p:nvSpPr>
            <p:spPr>
              <a:xfrm>
                <a:off x="4438375" y="1920094"/>
                <a:ext cx="7326905" cy="738862"/>
              </a:xfrm>
              <a:custGeom>
                <a:avLst/>
                <a:gdLst>
                  <a:gd name="connsiteX0" fmla="*/ 123146 w 738861"/>
                  <a:gd name="connsiteY0" fmla="*/ 0 h 7326904"/>
                  <a:gd name="connsiteX1" fmla="*/ 615715 w 738861"/>
                  <a:gd name="connsiteY1" fmla="*/ 0 h 7326904"/>
                  <a:gd name="connsiteX2" fmla="*/ 738861 w 738861"/>
                  <a:gd name="connsiteY2" fmla="*/ 123146 h 7326904"/>
                  <a:gd name="connsiteX3" fmla="*/ 738861 w 738861"/>
                  <a:gd name="connsiteY3" fmla="*/ 7326904 h 7326904"/>
                  <a:gd name="connsiteX4" fmla="*/ 738861 w 738861"/>
                  <a:gd name="connsiteY4" fmla="*/ 7326904 h 7326904"/>
                  <a:gd name="connsiteX5" fmla="*/ 0 w 738861"/>
                  <a:gd name="connsiteY5" fmla="*/ 7326904 h 7326904"/>
                  <a:gd name="connsiteX6" fmla="*/ 0 w 738861"/>
                  <a:gd name="connsiteY6" fmla="*/ 7326904 h 7326904"/>
                  <a:gd name="connsiteX7" fmla="*/ 0 w 738861"/>
                  <a:gd name="connsiteY7" fmla="*/ 123146 h 7326904"/>
                  <a:gd name="connsiteX8" fmla="*/ 123146 w 738861"/>
                  <a:gd name="connsiteY8" fmla="*/ 0 h 73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61" h="7326904">
                    <a:moveTo>
                      <a:pt x="738861" y="1221179"/>
                    </a:moveTo>
                    <a:lnTo>
                      <a:pt x="738861" y="6105725"/>
                    </a:lnTo>
                    <a:cubicBezTo>
                      <a:pt x="738861" y="6780164"/>
                      <a:pt x="733301" y="7326899"/>
                      <a:pt x="726443" y="7326899"/>
                    </a:cubicBezTo>
                    <a:lnTo>
                      <a:pt x="0" y="7326899"/>
                    </a:lnTo>
                    <a:lnTo>
                      <a:pt x="0" y="7326899"/>
                    </a:lnTo>
                    <a:lnTo>
                      <a:pt x="0" y="5"/>
                    </a:lnTo>
                    <a:lnTo>
                      <a:pt x="0" y="5"/>
                    </a:lnTo>
                    <a:lnTo>
                      <a:pt x="726443" y="5"/>
                    </a:lnTo>
                    <a:cubicBezTo>
                      <a:pt x="733301" y="5"/>
                      <a:pt x="738861" y="546740"/>
                      <a:pt x="738861" y="12211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72263" rIns="108458" bIns="72264"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TLab Branch Scholarships</a:t>
                </a:r>
                <a:endParaRPr lang="en-US" sz="1900" kern="1200" dirty="0"/>
              </a:p>
              <a:p>
                <a:pPr marL="171450" lvl="1" indent="-171450" algn="l" defTabSz="844550">
                  <a:lnSpc>
                    <a:spcPct val="90000"/>
                  </a:lnSpc>
                  <a:spcBef>
                    <a:spcPct val="0"/>
                  </a:spcBef>
                  <a:spcAft>
                    <a:spcPct val="15000"/>
                  </a:spcAft>
                  <a:buChar char="••"/>
                </a:pPr>
                <a:r>
                  <a:rPr lang="en-US" sz="1900" kern="1200" dirty="0" smtClean="0"/>
                  <a:t>Scholarships from TLab for Lifelong Learners</a:t>
                </a:r>
                <a:endParaRPr lang="en-US" sz="1900" kern="1200" dirty="0"/>
              </a:p>
            </p:txBody>
          </p:sp>
          <p:sp>
            <p:nvSpPr>
              <p:cNvPr id="9" name="Freeform 8"/>
              <p:cNvSpPr/>
              <p:nvPr/>
            </p:nvSpPr>
            <p:spPr>
              <a:xfrm>
                <a:off x="316992" y="1827736"/>
                <a:ext cx="4121383" cy="923576"/>
              </a:xfrm>
              <a:custGeom>
                <a:avLst/>
                <a:gdLst>
                  <a:gd name="connsiteX0" fmla="*/ 0 w 4121383"/>
                  <a:gd name="connsiteY0" fmla="*/ 153932 h 923576"/>
                  <a:gd name="connsiteX1" fmla="*/ 153932 w 4121383"/>
                  <a:gd name="connsiteY1" fmla="*/ 0 h 923576"/>
                  <a:gd name="connsiteX2" fmla="*/ 3967451 w 4121383"/>
                  <a:gd name="connsiteY2" fmla="*/ 0 h 923576"/>
                  <a:gd name="connsiteX3" fmla="*/ 4121383 w 4121383"/>
                  <a:gd name="connsiteY3" fmla="*/ 153932 h 923576"/>
                  <a:gd name="connsiteX4" fmla="*/ 4121383 w 4121383"/>
                  <a:gd name="connsiteY4" fmla="*/ 769644 h 923576"/>
                  <a:gd name="connsiteX5" fmla="*/ 3967451 w 4121383"/>
                  <a:gd name="connsiteY5" fmla="*/ 923576 h 923576"/>
                  <a:gd name="connsiteX6" fmla="*/ 153932 w 4121383"/>
                  <a:gd name="connsiteY6" fmla="*/ 923576 h 923576"/>
                  <a:gd name="connsiteX7" fmla="*/ 0 w 4121383"/>
                  <a:gd name="connsiteY7" fmla="*/ 769644 h 923576"/>
                  <a:gd name="connsiteX8" fmla="*/ 0 w 4121383"/>
                  <a:gd name="connsiteY8" fmla="*/ 153932 h 9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383" h="923576">
                    <a:moveTo>
                      <a:pt x="0" y="153932"/>
                    </a:moveTo>
                    <a:cubicBezTo>
                      <a:pt x="0" y="68918"/>
                      <a:pt x="68918" y="0"/>
                      <a:pt x="153932" y="0"/>
                    </a:cubicBezTo>
                    <a:lnTo>
                      <a:pt x="3967451" y="0"/>
                    </a:lnTo>
                    <a:cubicBezTo>
                      <a:pt x="4052465" y="0"/>
                      <a:pt x="4121383" y="68918"/>
                      <a:pt x="4121383" y="153932"/>
                    </a:cubicBezTo>
                    <a:lnTo>
                      <a:pt x="4121383" y="769644"/>
                    </a:lnTo>
                    <a:cubicBezTo>
                      <a:pt x="4121383" y="854658"/>
                      <a:pt x="4052465" y="923576"/>
                      <a:pt x="3967451" y="923576"/>
                    </a:cubicBezTo>
                    <a:lnTo>
                      <a:pt x="153932" y="923576"/>
                    </a:lnTo>
                    <a:cubicBezTo>
                      <a:pt x="68918" y="923576"/>
                      <a:pt x="0" y="854658"/>
                      <a:pt x="0" y="769644"/>
                    </a:cubicBezTo>
                    <a:lnTo>
                      <a:pt x="0" y="153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95" tIns="104140" rIns="163195" bIns="104140" numCol="1" spcCol="1270" anchor="ctr" anchorCtr="0">
                <a:noAutofit/>
              </a:bodyPr>
              <a:lstStyle/>
              <a:p>
                <a:pPr lvl="0" algn="ctr" defTabSz="1377950">
                  <a:lnSpc>
                    <a:spcPct val="90000"/>
                  </a:lnSpc>
                  <a:spcBef>
                    <a:spcPct val="0"/>
                  </a:spcBef>
                  <a:spcAft>
                    <a:spcPct val="35000"/>
                  </a:spcAft>
                </a:pPr>
                <a:r>
                  <a:rPr lang="en-US" sz="3100" kern="1200" dirty="0" smtClean="0"/>
                  <a:t>Teachers</a:t>
                </a:r>
                <a:endParaRPr lang="en-US" sz="3100" kern="1200" dirty="0"/>
              </a:p>
            </p:txBody>
          </p:sp>
          <p:sp>
            <p:nvSpPr>
              <p:cNvPr id="10" name="Freeform 9"/>
              <p:cNvSpPr/>
              <p:nvPr/>
            </p:nvSpPr>
            <p:spPr>
              <a:xfrm>
                <a:off x="4438375" y="2889849"/>
                <a:ext cx="7326905" cy="738862"/>
              </a:xfrm>
              <a:custGeom>
                <a:avLst/>
                <a:gdLst>
                  <a:gd name="connsiteX0" fmla="*/ 123146 w 738861"/>
                  <a:gd name="connsiteY0" fmla="*/ 0 h 7326904"/>
                  <a:gd name="connsiteX1" fmla="*/ 615715 w 738861"/>
                  <a:gd name="connsiteY1" fmla="*/ 0 h 7326904"/>
                  <a:gd name="connsiteX2" fmla="*/ 738861 w 738861"/>
                  <a:gd name="connsiteY2" fmla="*/ 123146 h 7326904"/>
                  <a:gd name="connsiteX3" fmla="*/ 738861 w 738861"/>
                  <a:gd name="connsiteY3" fmla="*/ 7326904 h 7326904"/>
                  <a:gd name="connsiteX4" fmla="*/ 738861 w 738861"/>
                  <a:gd name="connsiteY4" fmla="*/ 7326904 h 7326904"/>
                  <a:gd name="connsiteX5" fmla="*/ 0 w 738861"/>
                  <a:gd name="connsiteY5" fmla="*/ 7326904 h 7326904"/>
                  <a:gd name="connsiteX6" fmla="*/ 0 w 738861"/>
                  <a:gd name="connsiteY6" fmla="*/ 7326904 h 7326904"/>
                  <a:gd name="connsiteX7" fmla="*/ 0 w 738861"/>
                  <a:gd name="connsiteY7" fmla="*/ 123146 h 7326904"/>
                  <a:gd name="connsiteX8" fmla="*/ 123146 w 738861"/>
                  <a:gd name="connsiteY8" fmla="*/ 0 h 73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61" h="7326904">
                    <a:moveTo>
                      <a:pt x="738861" y="1221179"/>
                    </a:moveTo>
                    <a:lnTo>
                      <a:pt x="738861" y="6105725"/>
                    </a:lnTo>
                    <a:cubicBezTo>
                      <a:pt x="738861" y="6780164"/>
                      <a:pt x="733301" y="7326899"/>
                      <a:pt x="726443" y="7326899"/>
                    </a:cubicBezTo>
                    <a:lnTo>
                      <a:pt x="0" y="7326899"/>
                    </a:lnTo>
                    <a:lnTo>
                      <a:pt x="0" y="7326899"/>
                    </a:lnTo>
                    <a:lnTo>
                      <a:pt x="0" y="5"/>
                    </a:lnTo>
                    <a:lnTo>
                      <a:pt x="0" y="5"/>
                    </a:lnTo>
                    <a:lnTo>
                      <a:pt x="726443" y="5"/>
                    </a:lnTo>
                    <a:cubicBezTo>
                      <a:pt x="733301" y="5"/>
                      <a:pt x="738861" y="546740"/>
                      <a:pt x="738861" y="12211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72263" rIns="108458" bIns="72264"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ESU National Shakespeare Competition in all 65 branches</a:t>
                </a:r>
                <a:endParaRPr lang="en-US" sz="1900" kern="1200" dirty="0"/>
              </a:p>
              <a:p>
                <a:pPr marL="171450" lvl="1" indent="-171450" algn="l" defTabSz="844550">
                  <a:lnSpc>
                    <a:spcPct val="90000"/>
                  </a:lnSpc>
                  <a:spcBef>
                    <a:spcPct val="0"/>
                  </a:spcBef>
                  <a:spcAft>
                    <a:spcPct val="15000"/>
                  </a:spcAft>
                  <a:buChar char="••"/>
                </a:pPr>
                <a:r>
                  <a:rPr lang="en-US" sz="1900" kern="1200" dirty="0" smtClean="0"/>
                  <a:t>Expansion to 30 new locations</a:t>
                </a:r>
                <a:endParaRPr lang="en-US" sz="1900" kern="1200" dirty="0"/>
              </a:p>
            </p:txBody>
          </p:sp>
          <p:sp>
            <p:nvSpPr>
              <p:cNvPr id="11" name="Freeform 10"/>
              <p:cNvSpPr/>
              <p:nvPr/>
            </p:nvSpPr>
            <p:spPr>
              <a:xfrm>
                <a:off x="316992" y="2797491"/>
                <a:ext cx="4121383" cy="923576"/>
              </a:xfrm>
              <a:custGeom>
                <a:avLst/>
                <a:gdLst>
                  <a:gd name="connsiteX0" fmla="*/ 0 w 4121383"/>
                  <a:gd name="connsiteY0" fmla="*/ 153932 h 923576"/>
                  <a:gd name="connsiteX1" fmla="*/ 153932 w 4121383"/>
                  <a:gd name="connsiteY1" fmla="*/ 0 h 923576"/>
                  <a:gd name="connsiteX2" fmla="*/ 3967451 w 4121383"/>
                  <a:gd name="connsiteY2" fmla="*/ 0 h 923576"/>
                  <a:gd name="connsiteX3" fmla="*/ 4121383 w 4121383"/>
                  <a:gd name="connsiteY3" fmla="*/ 153932 h 923576"/>
                  <a:gd name="connsiteX4" fmla="*/ 4121383 w 4121383"/>
                  <a:gd name="connsiteY4" fmla="*/ 769644 h 923576"/>
                  <a:gd name="connsiteX5" fmla="*/ 3967451 w 4121383"/>
                  <a:gd name="connsiteY5" fmla="*/ 923576 h 923576"/>
                  <a:gd name="connsiteX6" fmla="*/ 153932 w 4121383"/>
                  <a:gd name="connsiteY6" fmla="*/ 923576 h 923576"/>
                  <a:gd name="connsiteX7" fmla="*/ 0 w 4121383"/>
                  <a:gd name="connsiteY7" fmla="*/ 769644 h 923576"/>
                  <a:gd name="connsiteX8" fmla="*/ 0 w 4121383"/>
                  <a:gd name="connsiteY8" fmla="*/ 153932 h 9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383" h="923576">
                    <a:moveTo>
                      <a:pt x="0" y="153932"/>
                    </a:moveTo>
                    <a:cubicBezTo>
                      <a:pt x="0" y="68918"/>
                      <a:pt x="68918" y="0"/>
                      <a:pt x="153932" y="0"/>
                    </a:cubicBezTo>
                    <a:lnTo>
                      <a:pt x="3967451" y="0"/>
                    </a:lnTo>
                    <a:cubicBezTo>
                      <a:pt x="4052465" y="0"/>
                      <a:pt x="4121383" y="68918"/>
                      <a:pt x="4121383" y="153932"/>
                    </a:cubicBezTo>
                    <a:lnTo>
                      <a:pt x="4121383" y="769644"/>
                    </a:lnTo>
                    <a:cubicBezTo>
                      <a:pt x="4121383" y="854658"/>
                      <a:pt x="4052465" y="923576"/>
                      <a:pt x="3967451" y="923576"/>
                    </a:cubicBezTo>
                    <a:lnTo>
                      <a:pt x="153932" y="923576"/>
                    </a:lnTo>
                    <a:cubicBezTo>
                      <a:pt x="68918" y="923576"/>
                      <a:pt x="0" y="854658"/>
                      <a:pt x="0" y="769644"/>
                    </a:cubicBezTo>
                    <a:lnTo>
                      <a:pt x="0" y="153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95" tIns="104140" rIns="163195" bIns="104140" numCol="1" spcCol="1270" anchor="ctr" anchorCtr="0">
                <a:noAutofit/>
              </a:bodyPr>
              <a:lstStyle/>
              <a:p>
                <a:pPr lvl="0" algn="ctr" defTabSz="1377950">
                  <a:lnSpc>
                    <a:spcPct val="90000"/>
                  </a:lnSpc>
                  <a:spcBef>
                    <a:spcPct val="0"/>
                  </a:spcBef>
                  <a:spcAft>
                    <a:spcPct val="35000"/>
                  </a:spcAft>
                </a:pPr>
                <a:r>
                  <a:rPr lang="en-US" sz="3100" kern="1200" dirty="0" smtClean="0"/>
                  <a:t>High School Students</a:t>
                </a:r>
                <a:endParaRPr lang="en-US" sz="3100" kern="1200" dirty="0"/>
              </a:p>
            </p:txBody>
          </p:sp>
          <p:sp>
            <p:nvSpPr>
              <p:cNvPr id="12" name="Freeform 11"/>
              <p:cNvSpPr/>
              <p:nvPr/>
            </p:nvSpPr>
            <p:spPr>
              <a:xfrm>
                <a:off x="4438375" y="3859604"/>
                <a:ext cx="7326905" cy="738863"/>
              </a:xfrm>
              <a:custGeom>
                <a:avLst/>
                <a:gdLst>
                  <a:gd name="connsiteX0" fmla="*/ 123146 w 738861"/>
                  <a:gd name="connsiteY0" fmla="*/ 0 h 7326904"/>
                  <a:gd name="connsiteX1" fmla="*/ 615715 w 738861"/>
                  <a:gd name="connsiteY1" fmla="*/ 0 h 7326904"/>
                  <a:gd name="connsiteX2" fmla="*/ 738861 w 738861"/>
                  <a:gd name="connsiteY2" fmla="*/ 123146 h 7326904"/>
                  <a:gd name="connsiteX3" fmla="*/ 738861 w 738861"/>
                  <a:gd name="connsiteY3" fmla="*/ 7326904 h 7326904"/>
                  <a:gd name="connsiteX4" fmla="*/ 738861 w 738861"/>
                  <a:gd name="connsiteY4" fmla="*/ 7326904 h 7326904"/>
                  <a:gd name="connsiteX5" fmla="*/ 0 w 738861"/>
                  <a:gd name="connsiteY5" fmla="*/ 7326904 h 7326904"/>
                  <a:gd name="connsiteX6" fmla="*/ 0 w 738861"/>
                  <a:gd name="connsiteY6" fmla="*/ 7326904 h 7326904"/>
                  <a:gd name="connsiteX7" fmla="*/ 0 w 738861"/>
                  <a:gd name="connsiteY7" fmla="*/ 123146 h 7326904"/>
                  <a:gd name="connsiteX8" fmla="*/ 123146 w 738861"/>
                  <a:gd name="connsiteY8" fmla="*/ 0 h 73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61" h="7326904">
                    <a:moveTo>
                      <a:pt x="738861" y="1221179"/>
                    </a:moveTo>
                    <a:lnTo>
                      <a:pt x="738861" y="6105725"/>
                    </a:lnTo>
                    <a:cubicBezTo>
                      <a:pt x="738861" y="6780164"/>
                      <a:pt x="733301" y="7326899"/>
                      <a:pt x="726443" y="7326899"/>
                    </a:cubicBezTo>
                    <a:lnTo>
                      <a:pt x="0" y="7326899"/>
                    </a:lnTo>
                    <a:lnTo>
                      <a:pt x="0" y="7326899"/>
                    </a:lnTo>
                    <a:lnTo>
                      <a:pt x="0" y="5"/>
                    </a:lnTo>
                    <a:lnTo>
                      <a:pt x="0" y="5"/>
                    </a:lnTo>
                    <a:lnTo>
                      <a:pt x="726443" y="5"/>
                    </a:lnTo>
                    <a:cubicBezTo>
                      <a:pt x="733301" y="5"/>
                      <a:pt x="738861" y="546740"/>
                      <a:pt x="738861" y="12211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72263" rIns="108458" bIns="72264"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Work with branches to launch ESU Middle School Debate in 20 communities</a:t>
                </a:r>
                <a:endParaRPr lang="en-US" sz="1900" kern="1200" dirty="0"/>
              </a:p>
            </p:txBody>
          </p:sp>
          <p:sp>
            <p:nvSpPr>
              <p:cNvPr id="13" name="Freeform 12"/>
              <p:cNvSpPr/>
              <p:nvPr/>
            </p:nvSpPr>
            <p:spPr>
              <a:xfrm>
                <a:off x="316992" y="3767247"/>
                <a:ext cx="4121383" cy="923576"/>
              </a:xfrm>
              <a:custGeom>
                <a:avLst/>
                <a:gdLst>
                  <a:gd name="connsiteX0" fmla="*/ 0 w 4121383"/>
                  <a:gd name="connsiteY0" fmla="*/ 153932 h 923576"/>
                  <a:gd name="connsiteX1" fmla="*/ 153932 w 4121383"/>
                  <a:gd name="connsiteY1" fmla="*/ 0 h 923576"/>
                  <a:gd name="connsiteX2" fmla="*/ 3967451 w 4121383"/>
                  <a:gd name="connsiteY2" fmla="*/ 0 h 923576"/>
                  <a:gd name="connsiteX3" fmla="*/ 4121383 w 4121383"/>
                  <a:gd name="connsiteY3" fmla="*/ 153932 h 923576"/>
                  <a:gd name="connsiteX4" fmla="*/ 4121383 w 4121383"/>
                  <a:gd name="connsiteY4" fmla="*/ 769644 h 923576"/>
                  <a:gd name="connsiteX5" fmla="*/ 3967451 w 4121383"/>
                  <a:gd name="connsiteY5" fmla="*/ 923576 h 923576"/>
                  <a:gd name="connsiteX6" fmla="*/ 153932 w 4121383"/>
                  <a:gd name="connsiteY6" fmla="*/ 923576 h 923576"/>
                  <a:gd name="connsiteX7" fmla="*/ 0 w 4121383"/>
                  <a:gd name="connsiteY7" fmla="*/ 769644 h 923576"/>
                  <a:gd name="connsiteX8" fmla="*/ 0 w 4121383"/>
                  <a:gd name="connsiteY8" fmla="*/ 153932 h 9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383" h="923576">
                    <a:moveTo>
                      <a:pt x="0" y="153932"/>
                    </a:moveTo>
                    <a:cubicBezTo>
                      <a:pt x="0" y="68918"/>
                      <a:pt x="68918" y="0"/>
                      <a:pt x="153932" y="0"/>
                    </a:cubicBezTo>
                    <a:lnTo>
                      <a:pt x="3967451" y="0"/>
                    </a:lnTo>
                    <a:cubicBezTo>
                      <a:pt x="4052465" y="0"/>
                      <a:pt x="4121383" y="68918"/>
                      <a:pt x="4121383" y="153932"/>
                    </a:cubicBezTo>
                    <a:lnTo>
                      <a:pt x="4121383" y="769644"/>
                    </a:lnTo>
                    <a:cubicBezTo>
                      <a:pt x="4121383" y="854658"/>
                      <a:pt x="4052465" y="923576"/>
                      <a:pt x="3967451" y="923576"/>
                    </a:cubicBezTo>
                    <a:lnTo>
                      <a:pt x="153932" y="923576"/>
                    </a:lnTo>
                    <a:cubicBezTo>
                      <a:pt x="68918" y="923576"/>
                      <a:pt x="0" y="854658"/>
                      <a:pt x="0" y="769644"/>
                    </a:cubicBezTo>
                    <a:lnTo>
                      <a:pt x="0" y="153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95" tIns="104140" rIns="163195" bIns="104140" numCol="1" spcCol="1270" anchor="ctr" anchorCtr="0">
                <a:noAutofit/>
              </a:bodyPr>
              <a:lstStyle/>
              <a:p>
                <a:pPr lvl="0" algn="ctr" defTabSz="1377950">
                  <a:lnSpc>
                    <a:spcPct val="90000"/>
                  </a:lnSpc>
                  <a:spcBef>
                    <a:spcPct val="0"/>
                  </a:spcBef>
                  <a:spcAft>
                    <a:spcPct val="35000"/>
                  </a:spcAft>
                </a:pPr>
                <a:r>
                  <a:rPr lang="en-US" sz="3100" kern="1200" dirty="0" smtClean="0"/>
                  <a:t>Middle School Students</a:t>
                </a:r>
                <a:endParaRPr lang="en-US" sz="3100" kern="1200" dirty="0"/>
              </a:p>
            </p:txBody>
          </p:sp>
        </p:grpSp>
        <p:grpSp>
          <p:nvGrpSpPr>
            <p:cNvPr id="16" name="Group 15"/>
            <p:cNvGrpSpPr/>
            <p:nvPr/>
          </p:nvGrpSpPr>
          <p:grpSpPr>
            <a:xfrm>
              <a:off x="268224" y="4686071"/>
              <a:ext cx="11448288" cy="1893331"/>
              <a:chOff x="316992" y="1827736"/>
              <a:chExt cx="11448288" cy="1893331"/>
            </a:xfrm>
          </p:grpSpPr>
          <p:sp>
            <p:nvSpPr>
              <p:cNvPr id="17" name="Freeform 16"/>
              <p:cNvSpPr/>
              <p:nvPr/>
            </p:nvSpPr>
            <p:spPr>
              <a:xfrm>
                <a:off x="4438375" y="1920094"/>
                <a:ext cx="7326905" cy="738862"/>
              </a:xfrm>
              <a:custGeom>
                <a:avLst/>
                <a:gdLst>
                  <a:gd name="connsiteX0" fmla="*/ 123146 w 738861"/>
                  <a:gd name="connsiteY0" fmla="*/ 0 h 7326904"/>
                  <a:gd name="connsiteX1" fmla="*/ 615715 w 738861"/>
                  <a:gd name="connsiteY1" fmla="*/ 0 h 7326904"/>
                  <a:gd name="connsiteX2" fmla="*/ 738861 w 738861"/>
                  <a:gd name="connsiteY2" fmla="*/ 123146 h 7326904"/>
                  <a:gd name="connsiteX3" fmla="*/ 738861 w 738861"/>
                  <a:gd name="connsiteY3" fmla="*/ 7326904 h 7326904"/>
                  <a:gd name="connsiteX4" fmla="*/ 738861 w 738861"/>
                  <a:gd name="connsiteY4" fmla="*/ 7326904 h 7326904"/>
                  <a:gd name="connsiteX5" fmla="*/ 0 w 738861"/>
                  <a:gd name="connsiteY5" fmla="*/ 7326904 h 7326904"/>
                  <a:gd name="connsiteX6" fmla="*/ 0 w 738861"/>
                  <a:gd name="connsiteY6" fmla="*/ 7326904 h 7326904"/>
                  <a:gd name="connsiteX7" fmla="*/ 0 w 738861"/>
                  <a:gd name="connsiteY7" fmla="*/ 123146 h 7326904"/>
                  <a:gd name="connsiteX8" fmla="*/ 123146 w 738861"/>
                  <a:gd name="connsiteY8" fmla="*/ 0 h 73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61" h="7326904">
                    <a:moveTo>
                      <a:pt x="738861" y="1221179"/>
                    </a:moveTo>
                    <a:lnTo>
                      <a:pt x="738861" y="6105725"/>
                    </a:lnTo>
                    <a:cubicBezTo>
                      <a:pt x="738861" y="6780164"/>
                      <a:pt x="733301" y="7326899"/>
                      <a:pt x="726443" y="7326899"/>
                    </a:cubicBezTo>
                    <a:lnTo>
                      <a:pt x="0" y="7326899"/>
                    </a:lnTo>
                    <a:lnTo>
                      <a:pt x="0" y="7326899"/>
                    </a:lnTo>
                    <a:lnTo>
                      <a:pt x="0" y="5"/>
                    </a:lnTo>
                    <a:lnTo>
                      <a:pt x="0" y="5"/>
                    </a:lnTo>
                    <a:lnTo>
                      <a:pt x="726443" y="5"/>
                    </a:lnTo>
                    <a:cubicBezTo>
                      <a:pt x="733301" y="5"/>
                      <a:pt x="738861" y="546740"/>
                      <a:pt x="738861" y="12211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72263" rIns="108458" bIns="72264"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English in Action Conversations in six metro areas</a:t>
                </a:r>
                <a:endParaRPr lang="en-US" sz="1900" kern="1200" dirty="0"/>
              </a:p>
              <a:p>
                <a:pPr marL="171450" lvl="1" indent="-171450" algn="l" defTabSz="844550">
                  <a:lnSpc>
                    <a:spcPct val="90000"/>
                  </a:lnSpc>
                  <a:spcBef>
                    <a:spcPct val="0"/>
                  </a:spcBef>
                  <a:spcAft>
                    <a:spcPct val="15000"/>
                  </a:spcAft>
                  <a:buChar char="••"/>
                </a:pPr>
                <a:r>
                  <a:rPr lang="en-US" sz="1900" kern="1200" dirty="0" smtClean="0"/>
                  <a:t>Expand to ten metro areas</a:t>
                </a:r>
                <a:endParaRPr lang="en-US" sz="1900" kern="1200" dirty="0"/>
              </a:p>
            </p:txBody>
          </p:sp>
          <p:sp>
            <p:nvSpPr>
              <p:cNvPr id="18" name="Freeform 17"/>
              <p:cNvSpPr/>
              <p:nvPr/>
            </p:nvSpPr>
            <p:spPr>
              <a:xfrm>
                <a:off x="316992" y="1827736"/>
                <a:ext cx="4121383" cy="923576"/>
              </a:xfrm>
              <a:custGeom>
                <a:avLst/>
                <a:gdLst>
                  <a:gd name="connsiteX0" fmla="*/ 0 w 4121383"/>
                  <a:gd name="connsiteY0" fmla="*/ 153932 h 923576"/>
                  <a:gd name="connsiteX1" fmla="*/ 153932 w 4121383"/>
                  <a:gd name="connsiteY1" fmla="*/ 0 h 923576"/>
                  <a:gd name="connsiteX2" fmla="*/ 3967451 w 4121383"/>
                  <a:gd name="connsiteY2" fmla="*/ 0 h 923576"/>
                  <a:gd name="connsiteX3" fmla="*/ 4121383 w 4121383"/>
                  <a:gd name="connsiteY3" fmla="*/ 153932 h 923576"/>
                  <a:gd name="connsiteX4" fmla="*/ 4121383 w 4121383"/>
                  <a:gd name="connsiteY4" fmla="*/ 769644 h 923576"/>
                  <a:gd name="connsiteX5" fmla="*/ 3967451 w 4121383"/>
                  <a:gd name="connsiteY5" fmla="*/ 923576 h 923576"/>
                  <a:gd name="connsiteX6" fmla="*/ 153932 w 4121383"/>
                  <a:gd name="connsiteY6" fmla="*/ 923576 h 923576"/>
                  <a:gd name="connsiteX7" fmla="*/ 0 w 4121383"/>
                  <a:gd name="connsiteY7" fmla="*/ 769644 h 923576"/>
                  <a:gd name="connsiteX8" fmla="*/ 0 w 4121383"/>
                  <a:gd name="connsiteY8" fmla="*/ 153932 h 9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383" h="923576">
                    <a:moveTo>
                      <a:pt x="0" y="153932"/>
                    </a:moveTo>
                    <a:cubicBezTo>
                      <a:pt x="0" y="68918"/>
                      <a:pt x="68918" y="0"/>
                      <a:pt x="153932" y="0"/>
                    </a:cubicBezTo>
                    <a:lnTo>
                      <a:pt x="3967451" y="0"/>
                    </a:lnTo>
                    <a:cubicBezTo>
                      <a:pt x="4052465" y="0"/>
                      <a:pt x="4121383" y="68918"/>
                      <a:pt x="4121383" y="153932"/>
                    </a:cubicBezTo>
                    <a:lnTo>
                      <a:pt x="4121383" y="769644"/>
                    </a:lnTo>
                    <a:cubicBezTo>
                      <a:pt x="4121383" y="854658"/>
                      <a:pt x="4052465" y="923576"/>
                      <a:pt x="3967451" y="923576"/>
                    </a:cubicBezTo>
                    <a:lnTo>
                      <a:pt x="153932" y="923576"/>
                    </a:lnTo>
                    <a:cubicBezTo>
                      <a:pt x="68918" y="923576"/>
                      <a:pt x="0" y="854658"/>
                      <a:pt x="0" y="769644"/>
                    </a:cubicBezTo>
                    <a:lnTo>
                      <a:pt x="0" y="153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95" tIns="104140" rIns="163195" bIns="104140" numCol="1" spcCol="1270" anchor="ctr" anchorCtr="0">
                <a:noAutofit/>
              </a:bodyPr>
              <a:lstStyle/>
              <a:p>
                <a:pPr lvl="0" algn="ctr" defTabSz="1377950">
                  <a:lnSpc>
                    <a:spcPct val="90000"/>
                  </a:lnSpc>
                  <a:spcBef>
                    <a:spcPct val="0"/>
                  </a:spcBef>
                  <a:spcAft>
                    <a:spcPct val="35000"/>
                  </a:spcAft>
                </a:pPr>
                <a:r>
                  <a:rPr lang="en-US" sz="3100" dirty="0" smtClean="0"/>
                  <a:t>English Learners</a:t>
                </a:r>
                <a:endParaRPr lang="en-US" sz="3100" kern="1200" dirty="0"/>
              </a:p>
            </p:txBody>
          </p:sp>
          <p:sp>
            <p:nvSpPr>
              <p:cNvPr id="19" name="Freeform 18"/>
              <p:cNvSpPr/>
              <p:nvPr/>
            </p:nvSpPr>
            <p:spPr>
              <a:xfrm>
                <a:off x="4438375" y="2889849"/>
                <a:ext cx="7326905" cy="738862"/>
              </a:xfrm>
              <a:custGeom>
                <a:avLst/>
                <a:gdLst>
                  <a:gd name="connsiteX0" fmla="*/ 123146 w 738861"/>
                  <a:gd name="connsiteY0" fmla="*/ 0 h 7326904"/>
                  <a:gd name="connsiteX1" fmla="*/ 615715 w 738861"/>
                  <a:gd name="connsiteY1" fmla="*/ 0 h 7326904"/>
                  <a:gd name="connsiteX2" fmla="*/ 738861 w 738861"/>
                  <a:gd name="connsiteY2" fmla="*/ 123146 h 7326904"/>
                  <a:gd name="connsiteX3" fmla="*/ 738861 w 738861"/>
                  <a:gd name="connsiteY3" fmla="*/ 7326904 h 7326904"/>
                  <a:gd name="connsiteX4" fmla="*/ 738861 w 738861"/>
                  <a:gd name="connsiteY4" fmla="*/ 7326904 h 7326904"/>
                  <a:gd name="connsiteX5" fmla="*/ 0 w 738861"/>
                  <a:gd name="connsiteY5" fmla="*/ 7326904 h 7326904"/>
                  <a:gd name="connsiteX6" fmla="*/ 0 w 738861"/>
                  <a:gd name="connsiteY6" fmla="*/ 7326904 h 7326904"/>
                  <a:gd name="connsiteX7" fmla="*/ 0 w 738861"/>
                  <a:gd name="connsiteY7" fmla="*/ 123146 h 7326904"/>
                  <a:gd name="connsiteX8" fmla="*/ 123146 w 738861"/>
                  <a:gd name="connsiteY8" fmla="*/ 0 h 73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61" h="7326904">
                    <a:moveTo>
                      <a:pt x="738861" y="1221179"/>
                    </a:moveTo>
                    <a:lnTo>
                      <a:pt x="738861" y="6105725"/>
                    </a:lnTo>
                    <a:cubicBezTo>
                      <a:pt x="738861" y="6780164"/>
                      <a:pt x="733301" y="7326899"/>
                      <a:pt x="726443" y="7326899"/>
                    </a:cubicBezTo>
                    <a:lnTo>
                      <a:pt x="0" y="7326899"/>
                    </a:lnTo>
                    <a:lnTo>
                      <a:pt x="0" y="7326899"/>
                    </a:lnTo>
                    <a:lnTo>
                      <a:pt x="0" y="5"/>
                    </a:lnTo>
                    <a:lnTo>
                      <a:pt x="0" y="5"/>
                    </a:lnTo>
                    <a:lnTo>
                      <a:pt x="726443" y="5"/>
                    </a:lnTo>
                    <a:cubicBezTo>
                      <a:pt x="733301" y="5"/>
                      <a:pt x="738861" y="546740"/>
                      <a:pt x="738861" y="12211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72263" rIns="108458" bIns="72264"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Members, volunteers, beneficiaries, friends</a:t>
                </a:r>
                <a:endParaRPr lang="en-US" sz="1900" kern="1200" dirty="0"/>
              </a:p>
              <a:p>
                <a:pPr marL="171450" lvl="1" indent="-171450" algn="l" defTabSz="844550">
                  <a:lnSpc>
                    <a:spcPct val="90000"/>
                  </a:lnSpc>
                  <a:spcBef>
                    <a:spcPct val="0"/>
                  </a:spcBef>
                  <a:spcAft>
                    <a:spcPct val="15000"/>
                  </a:spcAft>
                  <a:buChar char="••"/>
                </a:pPr>
                <a:r>
                  <a:rPr lang="en-US" sz="1900" kern="1200" dirty="0" smtClean="0"/>
                  <a:t>Evelyn Wrench Speaker Program</a:t>
                </a:r>
                <a:endParaRPr lang="en-US" sz="1900" kern="1200" dirty="0"/>
              </a:p>
            </p:txBody>
          </p:sp>
          <p:sp>
            <p:nvSpPr>
              <p:cNvPr id="20" name="Freeform 19"/>
              <p:cNvSpPr/>
              <p:nvPr/>
            </p:nvSpPr>
            <p:spPr>
              <a:xfrm>
                <a:off x="316992" y="2797491"/>
                <a:ext cx="4121383" cy="923576"/>
              </a:xfrm>
              <a:custGeom>
                <a:avLst/>
                <a:gdLst>
                  <a:gd name="connsiteX0" fmla="*/ 0 w 4121383"/>
                  <a:gd name="connsiteY0" fmla="*/ 153932 h 923576"/>
                  <a:gd name="connsiteX1" fmla="*/ 153932 w 4121383"/>
                  <a:gd name="connsiteY1" fmla="*/ 0 h 923576"/>
                  <a:gd name="connsiteX2" fmla="*/ 3967451 w 4121383"/>
                  <a:gd name="connsiteY2" fmla="*/ 0 h 923576"/>
                  <a:gd name="connsiteX3" fmla="*/ 4121383 w 4121383"/>
                  <a:gd name="connsiteY3" fmla="*/ 153932 h 923576"/>
                  <a:gd name="connsiteX4" fmla="*/ 4121383 w 4121383"/>
                  <a:gd name="connsiteY4" fmla="*/ 769644 h 923576"/>
                  <a:gd name="connsiteX5" fmla="*/ 3967451 w 4121383"/>
                  <a:gd name="connsiteY5" fmla="*/ 923576 h 923576"/>
                  <a:gd name="connsiteX6" fmla="*/ 153932 w 4121383"/>
                  <a:gd name="connsiteY6" fmla="*/ 923576 h 923576"/>
                  <a:gd name="connsiteX7" fmla="*/ 0 w 4121383"/>
                  <a:gd name="connsiteY7" fmla="*/ 769644 h 923576"/>
                  <a:gd name="connsiteX8" fmla="*/ 0 w 4121383"/>
                  <a:gd name="connsiteY8" fmla="*/ 153932 h 92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383" h="923576">
                    <a:moveTo>
                      <a:pt x="0" y="153932"/>
                    </a:moveTo>
                    <a:cubicBezTo>
                      <a:pt x="0" y="68918"/>
                      <a:pt x="68918" y="0"/>
                      <a:pt x="153932" y="0"/>
                    </a:cubicBezTo>
                    <a:lnTo>
                      <a:pt x="3967451" y="0"/>
                    </a:lnTo>
                    <a:cubicBezTo>
                      <a:pt x="4052465" y="0"/>
                      <a:pt x="4121383" y="68918"/>
                      <a:pt x="4121383" y="153932"/>
                    </a:cubicBezTo>
                    <a:lnTo>
                      <a:pt x="4121383" y="769644"/>
                    </a:lnTo>
                    <a:cubicBezTo>
                      <a:pt x="4121383" y="854658"/>
                      <a:pt x="4052465" y="923576"/>
                      <a:pt x="3967451" y="923576"/>
                    </a:cubicBezTo>
                    <a:lnTo>
                      <a:pt x="153932" y="923576"/>
                    </a:lnTo>
                    <a:cubicBezTo>
                      <a:pt x="68918" y="923576"/>
                      <a:pt x="0" y="854658"/>
                      <a:pt x="0" y="769644"/>
                    </a:cubicBezTo>
                    <a:lnTo>
                      <a:pt x="0" y="153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195" tIns="104140" rIns="163195" bIns="104140" numCol="1" spcCol="1270" anchor="ctr" anchorCtr="0">
                <a:noAutofit/>
              </a:bodyPr>
              <a:lstStyle/>
              <a:p>
                <a:pPr lvl="0" algn="ctr" defTabSz="1377950">
                  <a:lnSpc>
                    <a:spcPct val="90000"/>
                  </a:lnSpc>
                  <a:spcBef>
                    <a:spcPct val="0"/>
                  </a:spcBef>
                  <a:spcAft>
                    <a:spcPct val="35000"/>
                  </a:spcAft>
                </a:pPr>
                <a:r>
                  <a:rPr lang="en-US" sz="3100" kern="1200" dirty="0" smtClean="0"/>
                  <a:t>ESU Constituents</a:t>
                </a:r>
                <a:endParaRPr lang="en-US" sz="3100" kern="1200" dirty="0"/>
              </a:p>
            </p:txBody>
          </p:sp>
        </p:grpSp>
      </p:grpSp>
    </p:spTree>
    <p:extLst>
      <p:ext uri="{BB962C8B-B14F-4D97-AF65-F5344CB8AC3E}">
        <p14:creationId xmlns:p14="http://schemas.microsoft.com/office/powerpoint/2010/main" val="3294200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will we achieve these goals?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989368"/>
              </p:ext>
            </p:extLst>
          </p:nvPr>
        </p:nvGraphicFramePr>
        <p:xfrm>
          <a:off x="960120" y="2231136"/>
          <a:ext cx="10515600" cy="409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2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2" name="Content Placeholder 1"/>
          <p:cNvGraphicFramePr>
            <a:graphicFrameLocks noGrp="1"/>
          </p:cNvGraphicFramePr>
          <p:nvPr>
            <p:ph idx="1"/>
            <p:extLst/>
          </p:nvPr>
        </p:nvGraphicFramePr>
        <p:xfrm>
          <a:off x="838200" y="1720654"/>
          <a:ext cx="10515600" cy="418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8629" y="5995653"/>
            <a:ext cx="1653371" cy="831696"/>
          </a:xfrm>
          <a:prstGeom prst="rect">
            <a:avLst/>
          </a:prstGeom>
        </p:spPr>
      </p:pic>
      <p:sp>
        <p:nvSpPr>
          <p:cNvPr id="3" name="Title 2"/>
          <p:cNvSpPr>
            <a:spLocks noGrp="1"/>
          </p:cNvSpPr>
          <p:nvPr>
            <p:ph type="title"/>
          </p:nvPr>
        </p:nvSpPr>
        <p:spPr/>
        <p:txBody>
          <a:bodyPr/>
          <a:lstStyle/>
          <a:p>
            <a:r>
              <a:rPr lang="en-US" dirty="0" smtClean="0"/>
              <a:t>What does a capital campaign do?</a:t>
            </a:r>
            <a:endParaRPr lang="en-US" dirty="0"/>
          </a:p>
        </p:txBody>
      </p:sp>
    </p:spTree>
    <p:extLst>
      <p:ext uri="{BB962C8B-B14F-4D97-AF65-F5344CB8AC3E}">
        <p14:creationId xmlns:p14="http://schemas.microsoft.com/office/powerpoint/2010/main" val="244571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838200" y="1720654"/>
          <a:ext cx="10515600" cy="418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0" y="0"/>
            <a:ext cx="12192000" cy="1325563"/>
          </a:xfrm>
        </p:spPr>
        <p:txBody>
          <a:bodyPr>
            <a:normAutofit/>
          </a:bodyPr>
          <a:lstStyle/>
          <a:p>
            <a:r>
              <a:rPr lang="en-US" sz="4000" dirty="0" smtClean="0">
                <a:solidFill>
                  <a:schemeClr val="bg1"/>
                </a:solidFill>
                <a:latin typeface="+mn-lt"/>
                <a:ea typeface="Verdana" panose="020B0604030504040204" pitchFamily="34" charset="0"/>
                <a:cs typeface="Verdana" panose="020B0604030504040204" pitchFamily="34" charset="0"/>
              </a:rPr>
              <a:t>Types of Campaigns</a:t>
            </a:r>
            <a:endParaRPr lang="en-US" sz="4000" dirty="0">
              <a:solidFill>
                <a:schemeClr val="bg1"/>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070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5" name="Content Placeholder 4"/>
          <p:cNvGraphicFramePr>
            <a:graphicFrameLocks noGrp="1"/>
          </p:cNvGraphicFramePr>
          <p:nvPr>
            <p:ph idx="1"/>
            <p:extLst/>
          </p:nvPr>
        </p:nvGraphicFramePr>
        <p:xfrm>
          <a:off x="838200" y="1720654"/>
          <a:ext cx="10515600" cy="418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Special Characteristics</a:t>
            </a:r>
          </a:p>
        </p:txBody>
      </p:sp>
    </p:spTree>
    <p:extLst>
      <p:ext uri="{BB962C8B-B14F-4D97-AF65-F5344CB8AC3E}">
        <p14:creationId xmlns:p14="http://schemas.microsoft.com/office/powerpoint/2010/main" val="264533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Phases of a Capital Campaign</a:t>
            </a:r>
          </a:p>
        </p:txBody>
      </p:sp>
      <p:graphicFrame>
        <p:nvGraphicFramePr>
          <p:cNvPr id="2" name="Diagram 1"/>
          <p:cNvGraphicFramePr/>
          <p:nvPr>
            <p:extLst/>
          </p:nvPr>
        </p:nvGraphicFramePr>
        <p:xfrm>
          <a:off x="323342" y="1196216"/>
          <a:ext cx="11164316" cy="5125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Straight Arrow Connector 3"/>
          <p:cNvCxnSpPr/>
          <p:nvPr/>
        </p:nvCxnSpPr>
        <p:spPr>
          <a:xfrm flipV="1">
            <a:off x="329184" y="3016250"/>
            <a:ext cx="5576316" cy="381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11336" y="3035300"/>
            <a:ext cx="4942463"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28700" y="2422889"/>
            <a:ext cx="3533432" cy="461665"/>
          </a:xfrm>
          <a:prstGeom prst="rect">
            <a:avLst/>
          </a:prstGeom>
          <a:noFill/>
        </p:spPr>
        <p:txBody>
          <a:bodyPr wrap="square" rtlCol="0">
            <a:spAutoFit/>
          </a:bodyPr>
          <a:lstStyle/>
          <a:p>
            <a:r>
              <a:rPr lang="en-US" sz="2400" dirty="0" smtClean="0">
                <a:solidFill>
                  <a:schemeClr val="accent1">
                    <a:lumMod val="50000"/>
                  </a:schemeClr>
                </a:solidFill>
              </a:rPr>
              <a:t>Quiet Phase</a:t>
            </a:r>
            <a:endParaRPr lang="en-US" sz="2400" dirty="0">
              <a:solidFill>
                <a:schemeClr val="accent1">
                  <a:lumMod val="50000"/>
                </a:schemeClr>
              </a:solidFill>
            </a:endParaRPr>
          </a:p>
        </p:txBody>
      </p:sp>
      <p:sp>
        <p:nvSpPr>
          <p:cNvPr id="12" name="TextBox 11"/>
          <p:cNvSpPr txBox="1"/>
          <p:nvPr/>
        </p:nvSpPr>
        <p:spPr>
          <a:xfrm>
            <a:off x="6800850" y="2441939"/>
            <a:ext cx="3533432" cy="461665"/>
          </a:xfrm>
          <a:prstGeom prst="rect">
            <a:avLst/>
          </a:prstGeom>
          <a:noFill/>
        </p:spPr>
        <p:txBody>
          <a:bodyPr wrap="square" rtlCol="0">
            <a:spAutoFit/>
          </a:bodyPr>
          <a:lstStyle/>
          <a:p>
            <a:r>
              <a:rPr lang="en-US" sz="2400" dirty="0" smtClean="0">
                <a:solidFill>
                  <a:schemeClr val="accent1">
                    <a:lumMod val="50000"/>
                  </a:schemeClr>
                </a:solidFill>
              </a:rPr>
              <a:t>Public Phase</a:t>
            </a:r>
            <a:endParaRPr lang="en-US" sz="2400" dirty="0">
              <a:solidFill>
                <a:schemeClr val="accent1">
                  <a:lumMod val="50000"/>
                </a:schemeClr>
              </a:solidFill>
            </a:endParaRPr>
          </a:p>
        </p:txBody>
      </p:sp>
    </p:spTree>
    <p:extLst>
      <p:ext uri="{BB962C8B-B14F-4D97-AF65-F5344CB8AC3E}">
        <p14:creationId xmlns:p14="http://schemas.microsoft.com/office/powerpoint/2010/main" val="70034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3" name="Content Placeholder 2"/>
          <p:cNvGraphicFramePr>
            <a:graphicFrameLocks noGrp="1"/>
          </p:cNvGraphicFramePr>
          <p:nvPr>
            <p:ph idx="1"/>
            <p:extLst/>
          </p:nvPr>
        </p:nvGraphicFramePr>
        <p:xfrm>
          <a:off x="838200" y="1720653"/>
          <a:ext cx="10515600" cy="426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The Campaign Objective</a:t>
            </a:r>
          </a:p>
        </p:txBody>
      </p:sp>
    </p:spTree>
    <p:extLst>
      <p:ext uri="{BB962C8B-B14F-4D97-AF65-F5344CB8AC3E}">
        <p14:creationId xmlns:p14="http://schemas.microsoft.com/office/powerpoint/2010/main" val="332107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2" name="Content Placeholder 1"/>
          <p:cNvGraphicFramePr>
            <a:graphicFrameLocks noGrp="1"/>
          </p:cNvGraphicFramePr>
          <p:nvPr>
            <p:ph idx="1"/>
            <p:extLst/>
          </p:nvPr>
        </p:nvGraphicFramePr>
        <p:xfrm>
          <a:off x="838200" y="1720653"/>
          <a:ext cx="10515600" cy="426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What Does a Feasibility Study Do?</a:t>
            </a:r>
          </a:p>
        </p:txBody>
      </p:sp>
    </p:spTree>
    <p:extLst>
      <p:ext uri="{BB962C8B-B14F-4D97-AF65-F5344CB8AC3E}">
        <p14:creationId xmlns:p14="http://schemas.microsoft.com/office/powerpoint/2010/main" val="126170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62418"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What Is a Gift Range Chart?</a:t>
            </a:r>
          </a:p>
        </p:txBody>
      </p:sp>
      <p:graphicFrame>
        <p:nvGraphicFramePr>
          <p:cNvPr id="2" name="Table 1"/>
          <p:cNvGraphicFramePr>
            <a:graphicFrameLocks noGrp="1"/>
          </p:cNvGraphicFramePr>
          <p:nvPr>
            <p:extLst/>
          </p:nvPr>
        </p:nvGraphicFramePr>
        <p:xfrm>
          <a:off x="900618" y="1914930"/>
          <a:ext cx="9861167" cy="3630087"/>
        </p:xfrm>
        <a:graphic>
          <a:graphicData uri="http://schemas.openxmlformats.org/drawingml/2006/table">
            <a:tbl>
              <a:tblPr/>
              <a:tblGrid>
                <a:gridCol w="1720185"/>
                <a:gridCol w="1269441"/>
                <a:gridCol w="1931759"/>
                <a:gridCol w="2612473"/>
                <a:gridCol w="2327309"/>
              </a:tblGrid>
              <a:tr h="806686">
                <a:tc>
                  <a:txBody>
                    <a:bodyPr/>
                    <a:lstStyle/>
                    <a:p>
                      <a:pPr algn="r" rtl="0" fontAlgn="b"/>
                      <a:r>
                        <a:rPr lang="en-US" sz="2400" b="1" i="0" u="none" strike="noStrike" dirty="0">
                          <a:solidFill>
                            <a:srgbClr val="FFFFFF"/>
                          </a:solidFill>
                          <a:effectLst/>
                          <a:latin typeface="Calibri"/>
                        </a:rPr>
                        <a:t>Gift Amount</a:t>
                      </a:r>
                    </a:p>
                  </a:txBody>
                  <a:tcPr marL="7357" marR="7357" marT="7357"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400" b="1" i="0" u="none" strike="noStrike" dirty="0">
                          <a:solidFill>
                            <a:srgbClr val="FFFFFF"/>
                          </a:solidFill>
                          <a:effectLst/>
                          <a:latin typeface="Calibri"/>
                        </a:rPr>
                        <a:t># of Gifts</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400" b="1" i="0" u="none" strike="noStrike" dirty="0">
                          <a:solidFill>
                            <a:srgbClr val="FFFFFF"/>
                          </a:solidFill>
                          <a:effectLst/>
                          <a:latin typeface="Calibri"/>
                        </a:rPr>
                        <a:t># of Prospects</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400" b="1" i="0" u="none" strike="noStrike" dirty="0">
                          <a:solidFill>
                            <a:srgbClr val="FFFFFF"/>
                          </a:solidFill>
                          <a:effectLst/>
                          <a:latin typeface="Calibri"/>
                        </a:rPr>
                        <a:t>Raised at This Level</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400" b="1" i="0" u="none" strike="noStrike" dirty="0">
                          <a:solidFill>
                            <a:srgbClr val="FFFFFF"/>
                          </a:solidFill>
                          <a:effectLst/>
                          <a:latin typeface="Calibri"/>
                        </a:rPr>
                        <a:t>Cumulative Total</a:t>
                      </a:r>
                    </a:p>
                  </a:txBody>
                  <a:tcPr marL="7357" marR="7357" marT="7357"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tr>
              <a:tr h="403343">
                <a:tc>
                  <a:txBody>
                    <a:bodyPr/>
                    <a:lstStyle/>
                    <a:p>
                      <a:pPr algn="r" rtl="0" fontAlgn="b"/>
                      <a:r>
                        <a:rPr lang="en-US" sz="2500" b="1" i="0" u="none" strike="noStrike">
                          <a:solidFill>
                            <a:srgbClr val="000000"/>
                          </a:solidFill>
                          <a:effectLst/>
                          <a:latin typeface="Calibri"/>
                        </a:rPr>
                        <a:t>$150,000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$150,000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$150,000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403343">
                <a:tc>
                  <a:txBody>
                    <a:bodyPr/>
                    <a:lstStyle/>
                    <a:p>
                      <a:pPr algn="r" rtl="0" fontAlgn="b"/>
                      <a:r>
                        <a:rPr lang="en-US" sz="2500" b="1" i="0" u="none" strike="noStrike">
                          <a:solidFill>
                            <a:srgbClr val="000000"/>
                          </a:solidFill>
                          <a:effectLst/>
                          <a:latin typeface="Calibri"/>
                        </a:rPr>
                        <a:t>$75,000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8</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$150,000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$300,000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403343">
                <a:tc>
                  <a:txBody>
                    <a:bodyPr/>
                    <a:lstStyle/>
                    <a:p>
                      <a:pPr algn="r" rtl="0" fontAlgn="b"/>
                      <a:r>
                        <a:rPr lang="en-US" sz="2500" b="1" i="0" u="none" strike="noStrike">
                          <a:solidFill>
                            <a:srgbClr val="000000"/>
                          </a:solidFill>
                          <a:effectLst/>
                          <a:latin typeface="Calibri"/>
                        </a:rPr>
                        <a:t>$40,000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16</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$160,000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$460,000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403343">
                <a:tc>
                  <a:txBody>
                    <a:bodyPr/>
                    <a:lstStyle/>
                    <a:p>
                      <a:pPr algn="r" rtl="0" fontAlgn="b"/>
                      <a:r>
                        <a:rPr lang="en-US" sz="2500" b="1" i="0" u="none" strike="noStrike">
                          <a:solidFill>
                            <a:srgbClr val="000000"/>
                          </a:solidFill>
                          <a:effectLst/>
                          <a:latin typeface="Calibri"/>
                        </a:rPr>
                        <a:t>$20,000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8</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32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$160,000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$620,000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403343">
                <a:tc>
                  <a:txBody>
                    <a:bodyPr/>
                    <a:lstStyle/>
                    <a:p>
                      <a:pPr algn="r" rtl="0" fontAlgn="b"/>
                      <a:r>
                        <a:rPr lang="en-US" sz="2500" b="1" i="0" u="none" strike="noStrike">
                          <a:solidFill>
                            <a:srgbClr val="000000"/>
                          </a:solidFill>
                          <a:effectLst/>
                          <a:latin typeface="Calibri"/>
                        </a:rPr>
                        <a:t>$10,000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16</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64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$160,000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$780,000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403343">
                <a:tc>
                  <a:txBody>
                    <a:bodyPr/>
                    <a:lstStyle/>
                    <a:p>
                      <a:pPr algn="r" rtl="0" fontAlgn="b"/>
                      <a:r>
                        <a:rPr lang="en-US" sz="2500" b="1" i="0" u="none" strike="noStrike">
                          <a:solidFill>
                            <a:srgbClr val="000000"/>
                          </a:solidFill>
                          <a:effectLst/>
                          <a:latin typeface="Calibri"/>
                        </a:rPr>
                        <a:t>$5,000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24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96</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500" b="1" i="0" u="none" strike="noStrike">
                          <a:solidFill>
                            <a:srgbClr val="000000"/>
                          </a:solidFill>
                          <a:effectLst/>
                          <a:latin typeface="Calibri"/>
                        </a:rPr>
                        <a:t>$120,000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a:solidFill>
                            <a:srgbClr val="000000"/>
                          </a:solidFill>
                          <a:effectLst/>
                          <a:latin typeface="Calibri"/>
                        </a:rPr>
                        <a:t>$900,000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403343">
                <a:tc>
                  <a:txBody>
                    <a:bodyPr/>
                    <a:lstStyle/>
                    <a:p>
                      <a:pPr algn="r" rtl="0" fontAlgn="b"/>
                      <a:r>
                        <a:rPr lang="en-US" sz="2500" b="1" i="0" u="none" strike="noStrike">
                          <a:solidFill>
                            <a:srgbClr val="000000"/>
                          </a:solidFill>
                          <a:effectLst/>
                          <a:latin typeface="Calibri"/>
                        </a:rPr>
                        <a:t>$2,500 </a:t>
                      </a:r>
                    </a:p>
                  </a:txBody>
                  <a:tcPr marL="7357" marR="7357" marT="735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rtl="0" fontAlgn="b"/>
                      <a:r>
                        <a:rPr lang="en-US" sz="2500" b="1" i="0" u="none" strike="noStrike">
                          <a:solidFill>
                            <a:srgbClr val="000000"/>
                          </a:solidFill>
                          <a:effectLst/>
                          <a:latin typeface="Calibri"/>
                        </a:rPr>
                        <a:t>40</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rtl="0" fontAlgn="b"/>
                      <a:r>
                        <a:rPr lang="en-US" sz="2500" b="1" i="0" u="none" strike="noStrike">
                          <a:solidFill>
                            <a:srgbClr val="000000"/>
                          </a:solidFill>
                          <a:effectLst/>
                          <a:latin typeface="Calibri"/>
                        </a:rPr>
                        <a:t>160</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rtl="0" fontAlgn="b"/>
                      <a:r>
                        <a:rPr lang="en-US" sz="2500" b="1" i="0" u="none" strike="noStrike">
                          <a:solidFill>
                            <a:srgbClr val="000000"/>
                          </a:solidFill>
                          <a:effectLst/>
                          <a:latin typeface="Calibri"/>
                        </a:rPr>
                        <a:t>$100,000 </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500" b="1" i="0" u="none" strike="noStrike" dirty="0">
                          <a:solidFill>
                            <a:srgbClr val="000000"/>
                          </a:solidFill>
                          <a:effectLst/>
                          <a:latin typeface="Calibri"/>
                        </a:rPr>
                        <a:t>$1,000,000 </a:t>
                      </a:r>
                    </a:p>
                  </a:txBody>
                  <a:tcPr marL="7357" marR="7357" marT="7357"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4C6E7"/>
                    </a:solidFill>
                  </a:tcPr>
                </a:tc>
              </a:tr>
            </a:tbl>
          </a:graphicData>
        </a:graphic>
      </p:graphicFrame>
    </p:spTree>
    <p:extLst>
      <p:ext uri="{BB962C8B-B14F-4D97-AF65-F5344CB8AC3E}">
        <p14:creationId xmlns:p14="http://schemas.microsoft.com/office/powerpoint/2010/main" val="201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62418"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smtClean="0">
                <a:solidFill>
                  <a:schemeClr val="bg1"/>
                </a:solidFill>
                <a:latin typeface="+mn-lt"/>
                <a:ea typeface="Verdana" panose="020B0604030504040204" pitchFamily="34" charset="0"/>
                <a:cs typeface="Verdana" panose="020B0604030504040204" pitchFamily="34" charset="0"/>
              </a:rPr>
              <a:t>ESU’s Current Gift Chart (2017)</a:t>
            </a:r>
            <a:endParaRPr lang="en-US" sz="4000" dirty="0">
              <a:solidFill>
                <a:schemeClr val="bg1"/>
              </a:solidFill>
              <a:latin typeface="+mn-lt"/>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nvPr>
        </p:nvGraphicFramePr>
        <p:xfrm>
          <a:off x="1594338" y="1840522"/>
          <a:ext cx="8222762" cy="4332468"/>
        </p:xfrm>
        <a:graphic>
          <a:graphicData uri="http://schemas.openxmlformats.org/drawingml/2006/table">
            <a:tbl>
              <a:tblPr/>
              <a:tblGrid>
                <a:gridCol w="1739970"/>
                <a:gridCol w="1276914"/>
                <a:gridCol w="2750275"/>
                <a:gridCol w="2455603"/>
              </a:tblGrid>
              <a:tr h="361039">
                <a:tc>
                  <a:txBody>
                    <a:bodyPr/>
                    <a:lstStyle/>
                    <a:p>
                      <a:pPr algn="r" rtl="0" fontAlgn="b"/>
                      <a:r>
                        <a:rPr lang="en-US" sz="2200" b="1" i="0" u="none" strike="noStrike">
                          <a:solidFill>
                            <a:srgbClr val="FFFFFF"/>
                          </a:solidFill>
                          <a:effectLst/>
                          <a:latin typeface="Calibri"/>
                        </a:rPr>
                        <a:t>Gift Amount</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200" b="1" i="0" u="none" strike="noStrike">
                          <a:solidFill>
                            <a:srgbClr val="FFFFFF"/>
                          </a:solidFill>
                          <a:effectLst/>
                          <a:latin typeface="Calibri"/>
                        </a:rPr>
                        <a:t># of Gifts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200" b="1" i="0" u="none" strike="noStrike">
                          <a:solidFill>
                            <a:srgbClr val="FFFFFF"/>
                          </a:solidFill>
                          <a:effectLst/>
                          <a:latin typeface="Calibri"/>
                        </a:rPr>
                        <a:t>Raised at This Level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r" rtl="0" fontAlgn="b"/>
                      <a:r>
                        <a:rPr lang="en-US" sz="2200" b="1" i="0" u="none" strike="noStrike">
                          <a:solidFill>
                            <a:srgbClr val="FFFFFF"/>
                          </a:solidFill>
                          <a:effectLst/>
                          <a:latin typeface="Calibri"/>
                        </a:rPr>
                        <a:t>Cumulative Total</a:t>
                      </a: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tr>
              <a:tr h="361039">
                <a:tc>
                  <a:txBody>
                    <a:bodyPr/>
                    <a:lstStyle/>
                    <a:p>
                      <a:pPr algn="r" rtl="0" fontAlgn="b"/>
                      <a:r>
                        <a:rPr lang="en-US" sz="2200" b="1" i="0" u="none" strike="noStrike">
                          <a:solidFill>
                            <a:srgbClr val="000000"/>
                          </a:solidFill>
                          <a:effectLst/>
                          <a:latin typeface="Calibri"/>
                        </a:rPr>
                        <a:t>$200,000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$400,000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$400,000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361039">
                <a:tc>
                  <a:txBody>
                    <a:bodyPr/>
                    <a:lstStyle/>
                    <a:p>
                      <a:pPr algn="r" rtl="0" fontAlgn="b"/>
                      <a:r>
                        <a:rPr lang="en-US" sz="2200" b="1" i="0" u="none" strike="noStrike">
                          <a:solidFill>
                            <a:srgbClr val="000000"/>
                          </a:solidFill>
                          <a:effectLst/>
                          <a:latin typeface="Calibri"/>
                        </a:rPr>
                        <a:t>$25,000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$25,000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$425,000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361039">
                <a:tc>
                  <a:txBody>
                    <a:bodyPr/>
                    <a:lstStyle/>
                    <a:p>
                      <a:pPr algn="r" rtl="0" fontAlgn="b"/>
                      <a:r>
                        <a:rPr lang="en-US" sz="2200" b="1" i="0" u="none" strike="noStrike">
                          <a:solidFill>
                            <a:srgbClr val="000000"/>
                          </a:solidFill>
                          <a:effectLst/>
                          <a:latin typeface="Calibri"/>
                        </a:rPr>
                        <a:t>$10,000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$50,000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$475,000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361039">
                <a:tc>
                  <a:txBody>
                    <a:bodyPr/>
                    <a:lstStyle/>
                    <a:p>
                      <a:pPr algn="r" rtl="0" fontAlgn="b"/>
                      <a:r>
                        <a:rPr lang="en-US" sz="2200" b="1" i="0" u="none" strike="noStrike">
                          <a:solidFill>
                            <a:srgbClr val="000000"/>
                          </a:solidFill>
                          <a:effectLst/>
                          <a:latin typeface="Calibri"/>
                        </a:rPr>
                        <a:t>$5,000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$65,000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$540,000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361039">
                <a:tc>
                  <a:txBody>
                    <a:bodyPr/>
                    <a:lstStyle/>
                    <a:p>
                      <a:pPr algn="r" rtl="0" fontAlgn="b"/>
                      <a:r>
                        <a:rPr lang="en-US" sz="2200" b="1" i="0" u="none" strike="noStrike">
                          <a:solidFill>
                            <a:srgbClr val="000000"/>
                          </a:solidFill>
                          <a:effectLst/>
                          <a:latin typeface="Calibri"/>
                        </a:rPr>
                        <a:t>$2,500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$37,500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$577,500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361039">
                <a:tc>
                  <a:txBody>
                    <a:bodyPr/>
                    <a:lstStyle/>
                    <a:p>
                      <a:pPr algn="r" rtl="0" fontAlgn="b"/>
                      <a:r>
                        <a:rPr lang="en-US" sz="2200" b="1" i="0" u="none" strike="noStrike">
                          <a:solidFill>
                            <a:srgbClr val="000000"/>
                          </a:solidFill>
                          <a:effectLst/>
                          <a:latin typeface="Calibri"/>
                        </a:rPr>
                        <a:t>$1,000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40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$40,000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$617,500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361039">
                <a:tc>
                  <a:txBody>
                    <a:bodyPr/>
                    <a:lstStyle/>
                    <a:p>
                      <a:pPr algn="r" rtl="0" fontAlgn="b"/>
                      <a:r>
                        <a:rPr lang="en-US" sz="2200" b="1" i="0" u="none" strike="noStrike">
                          <a:solidFill>
                            <a:srgbClr val="000000"/>
                          </a:solidFill>
                          <a:effectLst/>
                          <a:latin typeface="Calibri"/>
                        </a:rPr>
                        <a:t>$750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$4,500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$622,000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361039">
                <a:tc>
                  <a:txBody>
                    <a:bodyPr/>
                    <a:lstStyle/>
                    <a:p>
                      <a:pPr algn="r" rtl="0" fontAlgn="b"/>
                      <a:r>
                        <a:rPr lang="en-US" sz="2200" b="1" i="0" u="none" strike="noStrike">
                          <a:solidFill>
                            <a:srgbClr val="000000"/>
                          </a:solidFill>
                          <a:effectLst/>
                          <a:latin typeface="Calibri"/>
                        </a:rPr>
                        <a:t>$500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$32,000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$654,000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361039">
                <a:tc>
                  <a:txBody>
                    <a:bodyPr/>
                    <a:lstStyle/>
                    <a:p>
                      <a:pPr algn="r" rtl="0" fontAlgn="b"/>
                      <a:r>
                        <a:rPr lang="en-US" sz="2200" b="1" i="0" u="none" strike="noStrike">
                          <a:solidFill>
                            <a:srgbClr val="000000"/>
                          </a:solidFill>
                          <a:effectLst/>
                          <a:latin typeface="Calibri"/>
                        </a:rPr>
                        <a:t>$300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257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$77,100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$731,100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r>
              <a:tr h="361039">
                <a:tc>
                  <a:txBody>
                    <a:bodyPr/>
                    <a:lstStyle/>
                    <a:p>
                      <a:pPr algn="r" rtl="0" fontAlgn="b"/>
                      <a:r>
                        <a:rPr lang="en-US" sz="2200" b="1" i="0" u="none" strike="noStrike">
                          <a:solidFill>
                            <a:srgbClr val="000000"/>
                          </a:solidFill>
                          <a:effectLst/>
                          <a:latin typeface="Calibri"/>
                        </a:rPr>
                        <a:t>$100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111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rtl="0" fontAlgn="b"/>
                      <a:r>
                        <a:rPr lang="en-US" sz="2200" b="1" i="0" u="none" strike="noStrike">
                          <a:solidFill>
                            <a:srgbClr val="000000"/>
                          </a:solidFill>
                          <a:effectLst/>
                          <a:latin typeface="Calibri"/>
                        </a:rPr>
                        <a:t>$11,100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a:solidFill>
                            <a:srgbClr val="000000"/>
                          </a:solidFill>
                          <a:effectLst/>
                          <a:latin typeface="Calibri"/>
                        </a:rPr>
                        <a:t>$742,200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361039">
                <a:tc>
                  <a:txBody>
                    <a:bodyPr/>
                    <a:lstStyle/>
                    <a:p>
                      <a:pPr algn="r" rtl="0" fontAlgn="b"/>
                      <a:r>
                        <a:rPr lang="en-US" sz="2200" b="1" i="0" u="none" strike="noStrike">
                          <a:solidFill>
                            <a:srgbClr val="000000"/>
                          </a:solidFill>
                          <a:effectLst/>
                          <a:latin typeface="Calibri"/>
                        </a:rPr>
                        <a:t>$50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rtl="0" fontAlgn="b"/>
                      <a:r>
                        <a:rPr lang="en-US" sz="2200" b="1" i="0" u="none" strike="noStrike">
                          <a:solidFill>
                            <a:srgbClr val="000000"/>
                          </a:solidFill>
                          <a:effectLst/>
                          <a:latin typeface="Calibri"/>
                        </a:rPr>
                        <a:t>149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rtl="0" fontAlgn="b"/>
                      <a:r>
                        <a:rPr lang="en-US" sz="2200" b="1" i="0" u="none" strike="noStrike">
                          <a:solidFill>
                            <a:srgbClr val="000000"/>
                          </a:solidFill>
                          <a:effectLst/>
                          <a:latin typeface="Calibri"/>
                        </a:rPr>
                        <a:t>$7,450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r" rtl="0" fontAlgn="b"/>
                      <a:r>
                        <a:rPr lang="en-US" sz="2200" b="1" i="0" u="none" strike="noStrike" dirty="0">
                          <a:solidFill>
                            <a:srgbClr val="000000"/>
                          </a:solidFill>
                          <a:effectLst/>
                          <a:latin typeface="Calibri"/>
                        </a:rPr>
                        <a:t>$749,650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4C6E7"/>
                    </a:solidFill>
                  </a:tcPr>
                </a:tc>
              </a:tr>
            </a:tbl>
          </a:graphicData>
        </a:graphic>
      </p:graphicFrame>
    </p:spTree>
    <p:extLst>
      <p:ext uri="{BB962C8B-B14F-4D97-AF65-F5344CB8AC3E}">
        <p14:creationId xmlns:p14="http://schemas.microsoft.com/office/powerpoint/2010/main" val="355443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board giving</a:t>
            </a:r>
            <a:br>
              <a:rPr lang="en-US" b="1" dirty="0" smtClean="0"/>
            </a:br>
            <a:r>
              <a:rPr lang="en-US" b="1" dirty="0" smtClean="0"/>
              <a:t>total goal vs raised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6953664"/>
              </p:ext>
            </p:extLst>
          </p:nvPr>
        </p:nvGraphicFramePr>
        <p:xfrm>
          <a:off x="743755" y="1962803"/>
          <a:ext cx="8583168" cy="431596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9381808" y="2966667"/>
            <a:ext cx="2414016" cy="2357224"/>
            <a:chOff x="2448632" y="593237"/>
            <a:chExt cx="1078919" cy="1078919"/>
          </a:xfrm>
          <a:solidFill>
            <a:schemeClr val="accent5">
              <a:lumMod val="50000"/>
            </a:schemeClr>
          </a:solidFill>
        </p:grpSpPr>
        <p:sp>
          <p:nvSpPr>
            <p:cNvPr id="7" name="Oval 6"/>
            <p:cNvSpPr/>
            <p:nvPr/>
          </p:nvSpPr>
          <p:spPr>
            <a:xfrm>
              <a:off x="2448632" y="593237"/>
              <a:ext cx="1078919" cy="107891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606636" y="751241"/>
              <a:ext cx="762911" cy="7629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p:txBody>
        </p:sp>
      </p:grpSp>
      <p:sp>
        <p:nvSpPr>
          <p:cNvPr id="9" name="TextBox 8"/>
          <p:cNvSpPr txBox="1"/>
          <p:nvPr/>
        </p:nvSpPr>
        <p:spPr>
          <a:xfrm>
            <a:off x="9790219" y="3729779"/>
            <a:ext cx="1597195" cy="954107"/>
          </a:xfrm>
          <a:prstGeom prst="rect">
            <a:avLst/>
          </a:prstGeom>
          <a:noFill/>
        </p:spPr>
        <p:txBody>
          <a:bodyPr wrap="square" rtlCol="0">
            <a:spAutoFit/>
          </a:bodyPr>
          <a:lstStyle/>
          <a:p>
            <a:pPr algn="ctr"/>
            <a:r>
              <a:rPr lang="en-US" sz="3200" b="1" dirty="0" smtClean="0">
                <a:solidFill>
                  <a:schemeClr val="bg1"/>
                </a:solidFill>
              </a:rPr>
              <a:t>100% </a:t>
            </a:r>
            <a:r>
              <a:rPr lang="en-US" sz="2400" dirty="0" smtClean="0">
                <a:solidFill>
                  <a:schemeClr val="bg1"/>
                </a:solidFill>
              </a:rPr>
              <a:t>2017-2018</a:t>
            </a:r>
            <a:endParaRPr lang="en-US" sz="2400" dirty="0">
              <a:solidFill>
                <a:schemeClr val="bg1"/>
              </a:solidFill>
            </a:endParaRPr>
          </a:p>
        </p:txBody>
      </p:sp>
    </p:spTree>
    <p:extLst>
      <p:ext uri="{BB962C8B-B14F-4D97-AF65-F5344CB8AC3E}">
        <p14:creationId xmlns:p14="http://schemas.microsoft.com/office/powerpoint/2010/main" val="906716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3" name="Content Placeholder 2"/>
          <p:cNvGraphicFramePr>
            <a:graphicFrameLocks noGrp="1"/>
          </p:cNvGraphicFramePr>
          <p:nvPr>
            <p:ph idx="1"/>
            <p:extLst/>
          </p:nvPr>
        </p:nvGraphicFramePr>
        <p:xfrm>
          <a:off x="838200" y="1720653"/>
          <a:ext cx="10515600" cy="426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Requirements for a Successful Campaign</a:t>
            </a:r>
          </a:p>
        </p:txBody>
      </p:sp>
    </p:spTree>
    <p:extLst>
      <p:ext uri="{BB962C8B-B14F-4D97-AF65-F5344CB8AC3E}">
        <p14:creationId xmlns:p14="http://schemas.microsoft.com/office/powerpoint/2010/main" val="328834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131698"/>
            <a:ext cx="12192000" cy="1588957"/>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2" name="Content Placeholder 1"/>
          <p:cNvGraphicFramePr>
            <a:graphicFrameLocks noGrp="1"/>
          </p:cNvGraphicFramePr>
          <p:nvPr>
            <p:ph idx="1"/>
            <p:extLst/>
          </p:nvPr>
        </p:nvGraphicFramePr>
        <p:xfrm>
          <a:off x="478971" y="1730830"/>
          <a:ext cx="11345396" cy="4295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34282" y="5906125"/>
            <a:ext cx="1653371" cy="831696"/>
          </a:xfrm>
          <a:prstGeom prst="rect">
            <a:avLst/>
          </a:prstGeom>
        </p:spPr>
      </p:pic>
      <p:sp>
        <p:nvSpPr>
          <p:cNvPr id="11" name="Title 2"/>
          <p:cNvSpPr>
            <a:spLocks noGrp="1"/>
          </p:cNvSpPr>
          <p:nvPr>
            <p:ph type="title"/>
          </p:nvPr>
        </p:nvSpPr>
        <p:spPr>
          <a:xfrm>
            <a:off x="329184" y="0"/>
            <a:ext cx="11658469" cy="1325563"/>
          </a:xfrm>
        </p:spPr>
        <p:txBody>
          <a:bodyPr>
            <a:normAutofit/>
          </a:bodyPr>
          <a:lstStyle/>
          <a:p>
            <a:r>
              <a:rPr lang="en-US" sz="4000" dirty="0">
                <a:solidFill>
                  <a:schemeClr val="bg1"/>
                </a:solidFill>
                <a:latin typeface="+mn-lt"/>
                <a:ea typeface="Verdana" panose="020B0604030504040204" pitchFamily="34" charset="0"/>
                <a:cs typeface="Verdana" panose="020B0604030504040204" pitchFamily="34" charset="0"/>
              </a:rPr>
              <a:t>Campaign Goal Evaluation</a:t>
            </a:r>
          </a:p>
        </p:txBody>
      </p:sp>
      <p:sp>
        <p:nvSpPr>
          <p:cNvPr id="3" name="Rectangle 2"/>
          <p:cNvSpPr/>
          <p:nvPr/>
        </p:nvSpPr>
        <p:spPr>
          <a:xfrm>
            <a:off x="5974813" y="3244334"/>
            <a:ext cx="242374" cy="369332"/>
          </a:xfrm>
          <a:prstGeom prst="rect">
            <a:avLst/>
          </a:prstGeom>
        </p:spPr>
        <p:txBody>
          <a:bodyPr wrap="none">
            <a:spAutoFit/>
          </a:bodyPr>
          <a:lstStyle/>
          <a:p>
            <a:r>
              <a:rPr lang="en-US" b="0" i="0" dirty="0" smtClean="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65885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
            <a:ext cx="12192000" cy="1528548"/>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600" b="1" i="0" u="none" strike="noStrike" kern="1200" cap="all" baseline="0">
                <a:solidFill>
                  <a:prstClr val="black">
                    <a:lumMod val="65000"/>
                    <a:lumOff val="35000"/>
                  </a:prstClr>
                </a:solidFill>
                <a:latin typeface="+mn-lt"/>
                <a:ea typeface="+mn-ea"/>
                <a:cs typeface="+mn-cs"/>
              </a:defRPr>
            </a:pPr>
            <a:r>
              <a:rPr lang="en-US" sz="2800" dirty="0" err="1">
                <a:solidFill>
                  <a:schemeClr val="bg1"/>
                </a:solidFill>
              </a:rPr>
              <a:t>Esu</a:t>
            </a:r>
            <a:r>
              <a:rPr lang="en-US" sz="2800" dirty="0">
                <a:solidFill>
                  <a:schemeClr val="bg1"/>
                </a:solidFill>
              </a:rPr>
              <a:t> </a:t>
            </a:r>
            <a:r>
              <a:rPr lang="en-US" sz="2800" dirty="0" smtClean="0">
                <a:solidFill>
                  <a:schemeClr val="bg1"/>
                </a:solidFill>
              </a:rPr>
              <a:t>operating income </a:t>
            </a:r>
            <a:r>
              <a:rPr lang="en-US" sz="2800" dirty="0">
                <a:solidFill>
                  <a:schemeClr val="bg1"/>
                </a:solidFill>
              </a:rPr>
              <a:t>by source</a:t>
            </a:r>
          </a:p>
          <a:p>
            <a:pPr algn="ctr">
              <a:defRPr sz="1600" b="1" i="0" u="none" strike="noStrike" kern="1200" cap="all" baseline="0">
                <a:solidFill>
                  <a:prstClr val="black">
                    <a:lumMod val="65000"/>
                    <a:lumOff val="35000"/>
                  </a:prstClr>
                </a:solidFill>
                <a:latin typeface="+mn-lt"/>
                <a:ea typeface="+mn-ea"/>
                <a:cs typeface="+mn-cs"/>
              </a:defRPr>
            </a:pPr>
            <a:r>
              <a:rPr lang="en-US" sz="2800" dirty="0">
                <a:solidFill>
                  <a:schemeClr val="bg1"/>
                </a:solidFill>
              </a:rPr>
              <a:t>unaudited FY 2017-2018</a:t>
            </a:r>
          </a:p>
          <a:p>
            <a:pPr algn="ctr">
              <a:defRPr sz="1600" b="1" i="0" u="none" strike="noStrike" kern="1200" cap="all" baseline="0">
                <a:solidFill>
                  <a:prstClr val="black">
                    <a:lumMod val="65000"/>
                    <a:lumOff val="35000"/>
                  </a:prstClr>
                </a:solidFill>
                <a:latin typeface="+mn-lt"/>
                <a:ea typeface="+mn-ea"/>
                <a:cs typeface="+mn-cs"/>
              </a:defRPr>
            </a:pPr>
            <a:r>
              <a:rPr lang="en-US" sz="2800" dirty="0">
                <a:solidFill>
                  <a:schemeClr val="bg1"/>
                </a:solidFill>
              </a:rPr>
              <a:t>$2,538,598</a:t>
            </a:r>
          </a:p>
        </p:txBody>
      </p:sp>
      <p:sp>
        <p:nvSpPr>
          <p:cNvPr id="3" name="Date Placeholder 2"/>
          <p:cNvSpPr>
            <a:spLocks noGrp="1"/>
          </p:cNvSpPr>
          <p:nvPr>
            <p:ph type="dt" sz="half" idx="10"/>
          </p:nvPr>
        </p:nvSpPr>
        <p:spPr/>
        <p:txBody>
          <a:bodyPr/>
          <a:lstStyle/>
          <a:p>
            <a:fld id="{07D174B1-3683-43F9-B692-F7A65A74758F}" type="datetime1">
              <a:rPr lang="en-US" smtClean="0"/>
              <a:t>11/15/2018</a:t>
            </a:fld>
            <a:endParaRPr lang="en-US"/>
          </a:p>
        </p:txBody>
      </p:sp>
      <p:sp>
        <p:nvSpPr>
          <p:cNvPr id="6" name="Slide Number Placeholder 5"/>
          <p:cNvSpPr>
            <a:spLocks noGrp="1"/>
          </p:cNvSpPr>
          <p:nvPr>
            <p:ph type="sldNum" sz="quarter" idx="12"/>
          </p:nvPr>
        </p:nvSpPr>
        <p:spPr/>
        <p:txBody>
          <a:bodyPr/>
          <a:lstStyle/>
          <a:p>
            <a:fld id="{24EDD05A-4EA9-4D34-8ABC-802C9E64F59C}" type="slidenum">
              <a:rPr lang="en-US" smtClean="0"/>
              <a:t>42</a:t>
            </a:fld>
            <a:endParaRPr lang="en-US"/>
          </a:p>
        </p:txBody>
      </p:sp>
      <p:graphicFrame>
        <p:nvGraphicFramePr>
          <p:cNvPr id="9" name="Chart 8"/>
          <p:cNvGraphicFramePr>
            <a:graphicFrameLocks/>
          </p:cNvGraphicFramePr>
          <p:nvPr>
            <p:extLst/>
          </p:nvPr>
        </p:nvGraphicFramePr>
        <p:xfrm>
          <a:off x="485774" y="1624084"/>
          <a:ext cx="11220451" cy="516486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p:txBody>
          <a:bodyPr/>
          <a:lstStyle/>
          <a:p>
            <a:r>
              <a:rPr lang="en-US" smtClean="0"/>
              <a:t>Confidential</a:t>
            </a:r>
            <a:endParaRPr lang="en-US"/>
          </a:p>
        </p:txBody>
      </p:sp>
    </p:spTree>
    <p:extLst>
      <p:ext uri="{BB962C8B-B14F-4D97-AF65-F5344CB8AC3E}">
        <p14:creationId xmlns:p14="http://schemas.microsoft.com/office/powerpoint/2010/main" val="209804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1"/>
            <a:ext cx="12192000" cy="1528548"/>
          </a:xfrm>
          <a:prstGeom prst="rect">
            <a:avLst/>
          </a:prstGeom>
          <a:solidFill>
            <a:srgbClr val="00206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600" b="1" i="0" u="none" strike="noStrike" kern="1200" cap="all" baseline="0">
                <a:solidFill>
                  <a:prstClr val="black">
                    <a:lumMod val="65000"/>
                    <a:lumOff val="35000"/>
                  </a:prstClr>
                </a:solidFill>
                <a:latin typeface="+mn-lt"/>
                <a:ea typeface="+mn-ea"/>
                <a:cs typeface="+mn-cs"/>
              </a:defRPr>
            </a:pPr>
            <a:r>
              <a:rPr lang="en-US" sz="2800" dirty="0" err="1">
                <a:solidFill>
                  <a:schemeClr val="bg1"/>
                </a:solidFill>
              </a:rPr>
              <a:t>Esu</a:t>
            </a:r>
            <a:r>
              <a:rPr lang="en-US" sz="2800" dirty="0">
                <a:solidFill>
                  <a:schemeClr val="bg1"/>
                </a:solidFill>
              </a:rPr>
              <a:t> </a:t>
            </a:r>
            <a:r>
              <a:rPr lang="en-US" sz="2800" dirty="0" smtClean="0">
                <a:solidFill>
                  <a:schemeClr val="bg1"/>
                </a:solidFill>
              </a:rPr>
              <a:t>operating income </a:t>
            </a:r>
            <a:r>
              <a:rPr lang="en-US" sz="2800" dirty="0">
                <a:solidFill>
                  <a:schemeClr val="bg1"/>
                </a:solidFill>
              </a:rPr>
              <a:t>by source</a:t>
            </a:r>
          </a:p>
          <a:p>
            <a:pPr algn="ctr">
              <a:defRPr sz="1600" b="1" i="0" u="none" strike="noStrike" kern="1200" cap="all" baseline="0">
                <a:solidFill>
                  <a:prstClr val="black">
                    <a:lumMod val="65000"/>
                    <a:lumOff val="35000"/>
                  </a:prstClr>
                </a:solidFill>
                <a:latin typeface="+mn-lt"/>
                <a:ea typeface="+mn-ea"/>
                <a:cs typeface="+mn-cs"/>
              </a:defRPr>
            </a:pPr>
            <a:r>
              <a:rPr lang="en-US" sz="2800" dirty="0">
                <a:solidFill>
                  <a:schemeClr val="bg1"/>
                </a:solidFill>
              </a:rPr>
              <a:t>unaudited FY 2017-2018</a:t>
            </a:r>
          </a:p>
          <a:p>
            <a:pPr algn="ctr">
              <a:defRPr sz="1600" b="1" i="0" u="none" strike="noStrike" kern="1200" cap="all" baseline="0">
                <a:solidFill>
                  <a:prstClr val="black">
                    <a:lumMod val="65000"/>
                    <a:lumOff val="35000"/>
                  </a:prstClr>
                </a:solidFill>
                <a:latin typeface="+mn-lt"/>
                <a:ea typeface="+mn-ea"/>
                <a:cs typeface="+mn-cs"/>
              </a:defRPr>
            </a:pPr>
            <a:r>
              <a:rPr lang="en-US" sz="2800" dirty="0">
                <a:solidFill>
                  <a:schemeClr val="bg1"/>
                </a:solidFill>
              </a:rPr>
              <a:t>$2,538,598</a:t>
            </a:r>
          </a:p>
        </p:txBody>
      </p:sp>
      <p:sp>
        <p:nvSpPr>
          <p:cNvPr id="3" name="Date Placeholder 2"/>
          <p:cNvSpPr>
            <a:spLocks noGrp="1"/>
          </p:cNvSpPr>
          <p:nvPr>
            <p:ph type="dt" sz="half" idx="10"/>
          </p:nvPr>
        </p:nvSpPr>
        <p:spPr/>
        <p:txBody>
          <a:bodyPr/>
          <a:lstStyle/>
          <a:p>
            <a:fld id="{07D174B1-3683-43F9-B692-F7A65A74758F}" type="datetime1">
              <a:rPr lang="en-US" smtClean="0"/>
              <a:t>11/15/2018</a:t>
            </a:fld>
            <a:endParaRPr lang="en-US"/>
          </a:p>
        </p:txBody>
      </p:sp>
      <p:sp>
        <p:nvSpPr>
          <p:cNvPr id="6" name="Slide Number Placeholder 5"/>
          <p:cNvSpPr>
            <a:spLocks noGrp="1"/>
          </p:cNvSpPr>
          <p:nvPr>
            <p:ph type="sldNum" sz="quarter" idx="12"/>
          </p:nvPr>
        </p:nvSpPr>
        <p:spPr/>
        <p:txBody>
          <a:bodyPr/>
          <a:lstStyle/>
          <a:p>
            <a:fld id="{24EDD05A-4EA9-4D34-8ABC-802C9E64F59C}" type="slidenum">
              <a:rPr lang="en-US" smtClean="0"/>
              <a:t>43</a:t>
            </a:fld>
            <a:endParaRPr lang="en-US"/>
          </a:p>
        </p:txBody>
      </p:sp>
      <p:graphicFrame>
        <p:nvGraphicFramePr>
          <p:cNvPr id="9" name="Chart 8"/>
          <p:cNvGraphicFramePr>
            <a:graphicFrameLocks/>
          </p:cNvGraphicFramePr>
          <p:nvPr>
            <p:extLst>
              <p:ext uri="{D42A27DB-BD31-4B8C-83A1-F6EECF244321}">
                <p14:modId xmlns:p14="http://schemas.microsoft.com/office/powerpoint/2010/main" val="442168560"/>
              </p:ext>
            </p:extLst>
          </p:nvPr>
        </p:nvGraphicFramePr>
        <p:xfrm>
          <a:off x="485774" y="1624084"/>
          <a:ext cx="11220451" cy="5164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260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53659"/>
            <a:ext cx="10515600" cy="1325563"/>
          </a:xfrm>
        </p:spPr>
        <p:txBody>
          <a:bodyPr>
            <a:normAutofit/>
          </a:bodyPr>
          <a:lstStyle/>
          <a:p>
            <a:pPr algn="ctr"/>
            <a:r>
              <a:rPr lang="en-US" sz="3600" b="1" dirty="0" smtClean="0">
                <a:solidFill>
                  <a:schemeClr val="bg1"/>
                </a:solidFill>
                <a:latin typeface="+mn-lt"/>
              </a:rPr>
              <a:t>ESU NATIONAL SHAKESPEARE COMPETITION</a:t>
            </a:r>
            <a:endParaRPr lang="en-US" sz="3600" b="1" dirty="0">
              <a:solidFill>
                <a:schemeClr val="bg1"/>
              </a:solidFill>
              <a:latin typeface="+mn-lt"/>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5163" y="2908956"/>
            <a:ext cx="4967541" cy="2943204"/>
          </a:xfrm>
        </p:spPr>
      </p:pic>
      <p:sp>
        <p:nvSpPr>
          <p:cNvPr id="5" name="Text Placeholder 4"/>
          <p:cNvSpPr>
            <a:spLocks noGrp="1"/>
          </p:cNvSpPr>
          <p:nvPr>
            <p:ph type="body" sz="quarter" idx="3"/>
          </p:nvPr>
        </p:nvSpPr>
        <p:spPr>
          <a:xfrm>
            <a:off x="6632448" y="1887866"/>
            <a:ext cx="4722939" cy="823912"/>
          </a:xfrm>
        </p:spPr>
        <p:txBody>
          <a:bodyPr/>
          <a:lstStyle/>
          <a:p>
            <a:r>
              <a:rPr lang="en-US" dirty="0" smtClean="0">
                <a:solidFill>
                  <a:schemeClr val="accent5">
                    <a:lumMod val="50000"/>
                  </a:schemeClr>
                </a:solidFill>
              </a:rPr>
              <a:t>RECOGNITION</a:t>
            </a:r>
            <a:endParaRPr lang="en-US" dirty="0">
              <a:solidFill>
                <a:schemeClr val="accent5">
                  <a:lumMod val="50000"/>
                </a:schemeClr>
              </a:solidFill>
            </a:endParaRP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632449" y="2908956"/>
            <a:ext cx="4169664" cy="2943204"/>
          </a:xfrm>
        </p:spPr>
      </p:pic>
      <p:sp>
        <p:nvSpPr>
          <p:cNvPr id="10" name="Text Placeholder 9"/>
          <p:cNvSpPr>
            <a:spLocks noGrp="1"/>
          </p:cNvSpPr>
          <p:nvPr>
            <p:ph type="body" idx="1"/>
          </p:nvPr>
        </p:nvSpPr>
        <p:spPr>
          <a:xfrm>
            <a:off x="665163" y="1887866"/>
            <a:ext cx="5157787" cy="823912"/>
          </a:xfrm>
        </p:spPr>
        <p:txBody>
          <a:bodyPr/>
          <a:lstStyle/>
          <a:p>
            <a:r>
              <a:rPr lang="en-US" dirty="0" smtClean="0">
                <a:solidFill>
                  <a:schemeClr val="accent5">
                    <a:lumMod val="50000"/>
                  </a:schemeClr>
                </a:solidFill>
              </a:rPr>
              <a:t>CULTIVATION AND FRIEND-RAISING</a:t>
            </a:r>
            <a:endParaRPr lang="en-US" dirty="0">
              <a:solidFill>
                <a:schemeClr val="accent5">
                  <a:lumMod val="50000"/>
                </a:schemeClr>
              </a:solidFill>
            </a:endParaRPr>
          </a:p>
        </p:txBody>
      </p:sp>
    </p:spTree>
    <p:extLst>
      <p:ext uri="{BB962C8B-B14F-4D97-AF65-F5344CB8AC3E}">
        <p14:creationId xmlns:p14="http://schemas.microsoft.com/office/powerpoint/2010/main" val="328540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esu</a:t>
            </a:r>
            <a:r>
              <a:rPr lang="en-US" b="1" dirty="0" smtClean="0"/>
              <a:t> continuing supporters </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58747871"/>
              </p:ext>
            </p:extLst>
          </p:nvPr>
        </p:nvGraphicFramePr>
        <p:xfrm>
          <a:off x="838200" y="1825625"/>
          <a:ext cx="10710863" cy="436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01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Esu</a:t>
            </a:r>
            <a:r>
              <a:rPr lang="en-US" sz="3600" b="1" dirty="0" smtClean="0"/>
              <a:t> year-end campaign - $55,000</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7664823"/>
              </p:ext>
            </p:extLst>
          </p:nvPr>
        </p:nvGraphicFramePr>
        <p:xfrm>
          <a:off x="838200" y="1818861"/>
          <a:ext cx="10502348" cy="435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 result for letter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611" y="2129094"/>
            <a:ext cx="1438789" cy="140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71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esu</a:t>
            </a:r>
            <a:r>
              <a:rPr lang="en-US" b="1" dirty="0" smtClean="0"/>
              <a:t> supporters – new and cultivating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2100230"/>
              </p:ext>
            </p:extLst>
          </p:nvPr>
        </p:nvGraphicFramePr>
        <p:xfrm>
          <a:off x="838200" y="1825624"/>
          <a:ext cx="10515600" cy="4697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1194816" y="4693920"/>
            <a:ext cx="2450592" cy="1487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32560" y="5145244"/>
            <a:ext cx="1975104" cy="584775"/>
          </a:xfrm>
          <a:prstGeom prst="rect">
            <a:avLst/>
          </a:prstGeom>
          <a:noFill/>
        </p:spPr>
        <p:txBody>
          <a:bodyPr wrap="square" rtlCol="0">
            <a:spAutoFit/>
          </a:bodyPr>
          <a:lstStyle/>
          <a:p>
            <a:r>
              <a:rPr lang="en-US" sz="3200" dirty="0" smtClean="0">
                <a:solidFill>
                  <a:schemeClr val="bg1"/>
                </a:solidFill>
              </a:rPr>
              <a:t>Cultivating</a:t>
            </a:r>
            <a:endParaRPr lang="en-US" sz="3200" dirty="0">
              <a:solidFill>
                <a:schemeClr val="bg1"/>
              </a:solidFill>
            </a:endParaRPr>
          </a:p>
        </p:txBody>
      </p:sp>
      <p:sp>
        <p:nvSpPr>
          <p:cNvPr id="6" name="Left Arrow 5"/>
          <p:cNvSpPr/>
          <p:nvPr/>
        </p:nvSpPr>
        <p:spPr>
          <a:xfrm>
            <a:off x="8319407" y="2081893"/>
            <a:ext cx="2359479" cy="14205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t>Recruited</a:t>
            </a:r>
            <a:endParaRPr lang="en-US" sz="3200" dirty="0"/>
          </a:p>
        </p:txBody>
      </p:sp>
    </p:spTree>
    <p:extLst>
      <p:ext uri="{BB962C8B-B14F-4D97-AF65-F5344CB8AC3E}">
        <p14:creationId xmlns:p14="http://schemas.microsoft.com/office/powerpoint/2010/main" val="22372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6750" y="193675"/>
            <a:ext cx="10515600" cy="1325563"/>
          </a:xfrm>
        </p:spPr>
        <p:txBody>
          <a:bodyPr>
            <a:normAutofit/>
          </a:bodyPr>
          <a:lstStyle/>
          <a:p>
            <a:r>
              <a:rPr lang="en-US" sz="3600" b="1" dirty="0" smtClean="0">
                <a:solidFill>
                  <a:schemeClr val="bg1"/>
                </a:solidFill>
                <a:latin typeface="+mn-lt"/>
              </a:rPr>
              <a:t>ESU PROGRAM ACTIVITIES – CULTIVATION TOOL</a:t>
            </a:r>
            <a:endParaRPr lang="en-US" sz="3600" b="1" dirty="0">
              <a:solidFill>
                <a:schemeClr val="bg1"/>
              </a:solidFill>
              <a:latin typeface="+mn-lt"/>
            </a:endParaRPr>
          </a:p>
        </p:txBody>
      </p:sp>
      <p:sp>
        <p:nvSpPr>
          <p:cNvPr id="12" name="Content Placeholder 11"/>
          <p:cNvSpPr>
            <a:spLocks noGrp="1"/>
          </p:cNvSpPr>
          <p:nvPr>
            <p:ph sz="half" idx="2"/>
          </p:nvPr>
        </p:nvSpPr>
        <p:spPr>
          <a:xfrm>
            <a:off x="289587" y="5328072"/>
            <a:ext cx="2116835" cy="981620"/>
          </a:xfrm>
        </p:spPr>
        <p:txBody>
          <a:bodyPr>
            <a:normAutofit lnSpcReduction="10000"/>
          </a:bodyPr>
          <a:lstStyle/>
          <a:p>
            <a:r>
              <a:rPr lang="en-US" dirty="0" smtClean="0">
                <a:solidFill>
                  <a:schemeClr val="accent5">
                    <a:lumMod val="50000"/>
                  </a:schemeClr>
                </a:solidFill>
              </a:rPr>
              <a:t>Impress</a:t>
            </a:r>
          </a:p>
          <a:p>
            <a:r>
              <a:rPr lang="en-US" dirty="0" smtClean="0">
                <a:solidFill>
                  <a:schemeClr val="accent5">
                    <a:lumMod val="50000"/>
                  </a:schemeClr>
                </a:solidFill>
              </a:rPr>
              <a:t>Attract</a:t>
            </a:r>
            <a:endParaRPr lang="en-US" dirty="0">
              <a:solidFill>
                <a:schemeClr val="accent5">
                  <a:lumMod val="50000"/>
                </a:schemeClr>
              </a:solidFill>
            </a:endParaRPr>
          </a:p>
        </p:txBody>
      </p:sp>
      <p:pic>
        <p:nvPicPr>
          <p:cNvPr id="13" name="Picture 10" descr="Image result for shakespeare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8" y="1725871"/>
            <a:ext cx="3395568" cy="339556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866" y="1725871"/>
            <a:ext cx="5224362" cy="3687674"/>
          </a:xfrm>
          <a:prstGeom prst="rect">
            <a:avLst/>
          </a:prstGeom>
        </p:spPr>
      </p:pic>
      <p:sp>
        <p:nvSpPr>
          <p:cNvPr id="2" name="Content Placeholder 1"/>
          <p:cNvSpPr>
            <a:spLocks noGrp="1"/>
          </p:cNvSpPr>
          <p:nvPr>
            <p:ph sz="half" idx="1"/>
          </p:nvPr>
        </p:nvSpPr>
        <p:spPr>
          <a:xfrm>
            <a:off x="5083866" y="5520787"/>
            <a:ext cx="3777704" cy="1021339"/>
          </a:xfrm>
        </p:spPr>
        <p:txBody>
          <a:bodyPr>
            <a:normAutofit lnSpcReduction="10000"/>
          </a:bodyPr>
          <a:lstStyle/>
          <a:p>
            <a:r>
              <a:rPr lang="en-US" dirty="0" smtClean="0">
                <a:solidFill>
                  <a:schemeClr val="accent5">
                    <a:lumMod val="50000"/>
                  </a:schemeClr>
                </a:solidFill>
              </a:rPr>
              <a:t>3 new major donors</a:t>
            </a:r>
          </a:p>
          <a:p>
            <a:r>
              <a:rPr lang="en-US" dirty="0" smtClean="0">
                <a:solidFill>
                  <a:schemeClr val="accent5">
                    <a:lumMod val="50000"/>
                  </a:schemeClr>
                </a:solidFill>
              </a:rPr>
              <a:t>1 new corporation</a:t>
            </a:r>
            <a:endParaRPr lang="en-US" dirty="0">
              <a:solidFill>
                <a:schemeClr val="accent5">
                  <a:lumMod val="50000"/>
                </a:schemeClr>
              </a:solidFill>
            </a:endParaRPr>
          </a:p>
        </p:txBody>
      </p:sp>
      <p:sp>
        <p:nvSpPr>
          <p:cNvPr id="10" name="Content Placeholder 11"/>
          <p:cNvSpPr txBox="1">
            <a:spLocks/>
          </p:cNvSpPr>
          <p:nvPr/>
        </p:nvSpPr>
        <p:spPr>
          <a:xfrm>
            <a:off x="2207740" y="5328072"/>
            <a:ext cx="2116835" cy="9708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5">
                    <a:lumMod val="50000"/>
                  </a:schemeClr>
                </a:solidFill>
              </a:rPr>
              <a:t>Ask</a:t>
            </a:r>
          </a:p>
          <a:p>
            <a:r>
              <a:rPr lang="en-US" dirty="0" smtClean="0">
                <a:solidFill>
                  <a:schemeClr val="accent5">
                    <a:lumMod val="50000"/>
                  </a:schemeClr>
                </a:solidFill>
              </a:rPr>
              <a:t>Recognize</a:t>
            </a:r>
            <a:endParaRPr lang="en-US" dirty="0">
              <a:solidFill>
                <a:schemeClr val="accent5">
                  <a:lumMod val="50000"/>
                </a:schemeClr>
              </a:solidFill>
            </a:endParaRPr>
          </a:p>
        </p:txBody>
      </p:sp>
    </p:spTree>
    <p:extLst>
      <p:ext uri="{BB962C8B-B14F-4D97-AF65-F5344CB8AC3E}">
        <p14:creationId xmlns:p14="http://schemas.microsoft.com/office/powerpoint/2010/main" val="394446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Esu</a:t>
            </a:r>
            <a:r>
              <a:rPr lang="en-US" sz="3600" b="1" dirty="0" smtClean="0"/>
              <a:t> Andrew </a:t>
            </a:r>
            <a:r>
              <a:rPr lang="en-US" sz="3600" b="1" dirty="0" err="1" smtClean="0"/>
              <a:t>romay</a:t>
            </a:r>
            <a:r>
              <a:rPr lang="en-US" sz="3600" b="1" dirty="0" smtClean="0"/>
              <a:t> new immigrant center</a:t>
            </a:r>
            <a:br>
              <a:rPr lang="en-US" sz="3600" b="1" dirty="0" smtClean="0"/>
            </a:br>
            <a:r>
              <a:rPr lang="en-US" sz="3600" b="1" dirty="0" smtClean="0"/>
              <a:t>class of 2018 graduation</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1857" y="2112137"/>
            <a:ext cx="5763767" cy="393741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019" y="2112137"/>
            <a:ext cx="4119221" cy="3020710"/>
          </a:xfrm>
          <a:prstGeom prst="rect">
            <a:avLst/>
          </a:prstGeom>
        </p:spPr>
      </p:pic>
      <p:sp>
        <p:nvSpPr>
          <p:cNvPr id="3" name="TextBox 2"/>
          <p:cNvSpPr txBox="1"/>
          <p:nvPr/>
        </p:nvSpPr>
        <p:spPr>
          <a:xfrm>
            <a:off x="6688987" y="5233430"/>
            <a:ext cx="4055213"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5">
                    <a:lumMod val="50000"/>
                  </a:schemeClr>
                </a:solidFill>
              </a:rPr>
              <a:t>2 major grants renewed</a:t>
            </a:r>
          </a:p>
          <a:p>
            <a:pPr marL="285750" indent="-285750">
              <a:buFont typeface="Arial" panose="020B0604020202020204" pitchFamily="34" charset="0"/>
              <a:buChar char="•"/>
            </a:pPr>
            <a:r>
              <a:rPr lang="en-US" sz="2000" dirty="0" smtClean="0">
                <a:solidFill>
                  <a:schemeClr val="accent5">
                    <a:lumMod val="50000"/>
                  </a:schemeClr>
                </a:solidFill>
              </a:rPr>
              <a:t>2 new major grants pending</a:t>
            </a:r>
          </a:p>
          <a:p>
            <a:pPr marL="285750" indent="-285750">
              <a:buFont typeface="Arial" panose="020B0604020202020204" pitchFamily="34" charset="0"/>
              <a:buChar char="•"/>
            </a:pPr>
            <a:r>
              <a:rPr lang="en-US" sz="2000" dirty="0" smtClean="0">
                <a:solidFill>
                  <a:schemeClr val="accent5">
                    <a:lumMod val="50000"/>
                  </a:schemeClr>
                </a:solidFill>
              </a:rPr>
              <a:t>4 new foundations recruited</a:t>
            </a:r>
          </a:p>
          <a:p>
            <a:pPr marL="285750" indent="-285750">
              <a:buFont typeface="Arial" panose="020B0604020202020204" pitchFamily="34" charset="0"/>
              <a:buChar char="•"/>
            </a:pPr>
            <a:r>
              <a:rPr lang="en-US" sz="2000" dirty="0" smtClean="0">
                <a:solidFill>
                  <a:schemeClr val="accent5">
                    <a:lumMod val="50000"/>
                  </a:schemeClr>
                </a:solidFill>
              </a:rPr>
              <a:t>4 new corporate supporters</a:t>
            </a:r>
          </a:p>
          <a:p>
            <a:endParaRPr lang="en-US" dirty="0"/>
          </a:p>
        </p:txBody>
      </p:sp>
    </p:spTree>
    <p:extLst>
      <p:ext uri="{BB962C8B-B14F-4D97-AF65-F5344CB8AC3E}">
        <p14:creationId xmlns:p14="http://schemas.microsoft.com/office/powerpoint/2010/main" val="365557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latin typeface="+mn-lt"/>
              </a:rPr>
              <a:t>ESU MIDDLE SCHOOL DEBATE</a:t>
            </a:r>
            <a:endParaRPr lang="en-US" sz="3600" b="1" dirty="0">
              <a:solidFill>
                <a:schemeClr val="bg1"/>
              </a:solidFill>
              <a:latin typeface="+mn-lt"/>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0151" y="2271627"/>
            <a:ext cx="5849649" cy="3905336"/>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0949" y="2271627"/>
            <a:ext cx="4308075" cy="2873486"/>
          </a:xfrm>
        </p:spPr>
      </p:pic>
      <p:sp>
        <p:nvSpPr>
          <p:cNvPr id="5" name="TextBox 4"/>
          <p:cNvSpPr txBox="1"/>
          <p:nvPr/>
        </p:nvSpPr>
        <p:spPr>
          <a:xfrm>
            <a:off x="6688987" y="5233430"/>
            <a:ext cx="4055213"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accent5">
                    <a:lumMod val="50000"/>
                  </a:schemeClr>
                </a:solidFill>
              </a:rPr>
              <a:t>3 grants renewed</a:t>
            </a:r>
          </a:p>
          <a:p>
            <a:pPr marL="285750" indent="-285750">
              <a:buFont typeface="Arial" panose="020B0604020202020204" pitchFamily="34" charset="0"/>
              <a:buChar char="•"/>
            </a:pPr>
            <a:r>
              <a:rPr lang="en-US" sz="2000" dirty="0" smtClean="0">
                <a:solidFill>
                  <a:schemeClr val="accent5">
                    <a:lumMod val="50000"/>
                  </a:schemeClr>
                </a:solidFill>
              </a:rPr>
              <a:t>1 new major grant pending</a:t>
            </a:r>
          </a:p>
          <a:p>
            <a:endParaRPr lang="en-US" dirty="0"/>
          </a:p>
        </p:txBody>
      </p:sp>
    </p:spTree>
    <p:extLst>
      <p:ext uri="{BB962C8B-B14F-4D97-AF65-F5344CB8AC3E}">
        <p14:creationId xmlns:p14="http://schemas.microsoft.com/office/powerpoint/2010/main" val="200688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4446</Words>
  <Application>Microsoft Office PowerPoint</Application>
  <PresentationFormat>Widescreen</PresentationFormat>
  <Paragraphs>694</Paragraphs>
  <Slides>45</Slides>
  <Notes>39</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Cambria</vt:lpstr>
      <vt:lpstr>Times New Roman</vt:lpstr>
      <vt:lpstr>Verdana</vt:lpstr>
      <vt:lpstr>Office Theme</vt:lpstr>
      <vt:lpstr>English-Speaking Union  2018 Annual General Meeting</vt:lpstr>
      <vt:lpstr>Esu Fundraising for programs and operations</vt:lpstr>
      <vt:lpstr>Esu fundraising sources</vt:lpstr>
      <vt:lpstr>Annual board giving total goal vs raised</vt:lpstr>
      <vt:lpstr>Esu year-end campaign - $55,000</vt:lpstr>
      <vt:lpstr>esu supporters – new and cultivating</vt:lpstr>
      <vt:lpstr>ESU PROGRAM ACTIVITIES – CULTIVATION TOOL</vt:lpstr>
      <vt:lpstr>Esu Andrew romay new immigrant center class of 2018 graduation</vt:lpstr>
      <vt:lpstr>ESU MIDDLE SCHOOL DEBATE</vt:lpstr>
      <vt:lpstr>ESU MIDDLE SCHOOL DEBATE</vt:lpstr>
      <vt:lpstr>TLAB FOR LIFELONG LEARNERS SUPPORTS TLAB</vt:lpstr>
      <vt:lpstr>ESU CENTENNIAL 2020</vt:lpstr>
      <vt:lpstr>THE NEXT 100:  TRANSFORMING LIVES THROUGH THE  POWER OF the English LANGUAGE</vt:lpstr>
      <vt:lpstr>THE NEXT 100: TRANSFORMING LIVES THROUGH THE POWER OF THE  ENGLISH LANGUGE</vt:lpstr>
      <vt:lpstr>Happy Birthday, ESU! A year of celebration Fall 2019</vt:lpstr>
      <vt:lpstr>ESU GALA, New Orleans, 2018  A NIGHT AT THE SYMPHONY HALL</vt:lpstr>
      <vt:lpstr>Happy Birthday, ESU! A year of celebrations April 2020</vt:lpstr>
      <vt:lpstr>Happy Birthday, ESU! A year of celebrations may 2020</vt:lpstr>
      <vt:lpstr>Happy Birthday, ESU! A year of celebrations SPRING &amp; EARLY SUMMER 2020 </vt:lpstr>
      <vt:lpstr>ESU GALA, New Orleans, 2018  A NIGHT AT THE SYMPHONY HALL</vt:lpstr>
      <vt:lpstr>Happy Birthday, ESU! The English-Speaking Union Centennial Celebration November 11-15, 2020</vt:lpstr>
      <vt:lpstr>Happy Birthday, ESU! The English-Speaking Union Centennial Celebration November 11-15, 2020, nyc</vt:lpstr>
      <vt:lpstr>ESU Centennial November 12-13, 2020 International Council Meetings and Gala</vt:lpstr>
      <vt:lpstr>ESU CENTENNIAL NOVEMBER 13, 2020 SHAKESPEARE DAY</vt:lpstr>
      <vt:lpstr>ESU CENTENNIAL NOVEMBER 14, 2020 WELCOME TO AMERICA DAY</vt:lpstr>
      <vt:lpstr>ESU CENTENNIAL NOVEMBER 15, 2020 FAREWELL UNTIL NEXT TIME IN 2120</vt:lpstr>
      <vt:lpstr>ESU CENTENNIAL CELEBRATIONs across the us</vt:lpstr>
      <vt:lpstr>ESU CENTENNIAL CELEBRATIONs</vt:lpstr>
      <vt:lpstr>ESU CENTENNIAL vISION</vt:lpstr>
      <vt:lpstr>Esu Centennial aspirations</vt:lpstr>
      <vt:lpstr>How will we achieve these goals?</vt:lpstr>
      <vt:lpstr>What does a capital campaign do?</vt:lpstr>
      <vt:lpstr>Types of Campaigns</vt:lpstr>
      <vt:lpstr>Special Characteristics</vt:lpstr>
      <vt:lpstr>Phases of a Capital Campaign</vt:lpstr>
      <vt:lpstr>The Campaign Objective</vt:lpstr>
      <vt:lpstr>What Does a Feasibility Study Do?</vt:lpstr>
      <vt:lpstr>What Is a Gift Range Chart?</vt:lpstr>
      <vt:lpstr>ESU’s Current Gift Chart (2017)</vt:lpstr>
      <vt:lpstr>Requirements for a Successful Campaign</vt:lpstr>
      <vt:lpstr>Campaign Goal Evaluation</vt:lpstr>
      <vt:lpstr>PowerPoint Presentation</vt:lpstr>
      <vt:lpstr>PowerPoint Presentation</vt:lpstr>
      <vt:lpstr>ESU NATIONAL SHAKESPEARE COMPETITION</vt:lpstr>
      <vt:lpstr>esu continuing supporters </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Rossana Ivanova</dc:creator>
  <cp:lastModifiedBy>Rossana Ivanova</cp:lastModifiedBy>
  <cp:revision>127</cp:revision>
  <cp:lastPrinted>2018-11-15T21:22:51Z</cp:lastPrinted>
  <dcterms:created xsi:type="dcterms:W3CDTF">2018-11-05T00:05:51Z</dcterms:created>
  <dcterms:modified xsi:type="dcterms:W3CDTF">2018-11-15T21:23:06Z</dcterms:modified>
</cp:coreProperties>
</file>